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5" r:id="rId5"/>
    <p:sldId id="263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8891-0DAE-43EB-9291-35425CC74B75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B72C-0A69-4C8A-A69A-3E224658B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225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8891-0DAE-43EB-9291-35425CC74B75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B72C-0A69-4C8A-A69A-3E224658B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651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8891-0DAE-43EB-9291-35425CC74B75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B72C-0A69-4C8A-A69A-3E224658B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275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8891-0DAE-43EB-9291-35425CC74B75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B72C-0A69-4C8A-A69A-3E224658B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545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8891-0DAE-43EB-9291-35425CC74B75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B72C-0A69-4C8A-A69A-3E224658B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01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8891-0DAE-43EB-9291-35425CC74B75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B72C-0A69-4C8A-A69A-3E224658B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299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8891-0DAE-43EB-9291-35425CC74B75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B72C-0A69-4C8A-A69A-3E224658B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877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8891-0DAE-43EB-9291-35425CC74B75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B72C-0A69-4C8A-A69A-3E224658B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641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8891-0DAE-43EB-9291-35425CC74B75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B72C-0A69-4C8A-A69A-3E224658B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411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8891-0DAE-43EB-9291-35425CC74B75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B72C-0A69-4C8A-A69A-3E224658B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028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8891-0DAE-43EB-9291-35425CC74B75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B72C-0A69-4C8A-A69A-3E224658B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165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B8891-0DAE-43EB-9291-35425CC74B75}" type="datetimeFigureOut">
              <a:rPr lang="en-GB" smtClean="0"/>
              <a:t>28/11/2024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FB72C-0A69-4C8A-A69A-3E224658B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63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dirty="0" smtClean="0">
                <a:latin typeface="Algerian" panose="04020705040A02060702" pitchFamily="82" charset="0"/>
              </a:rPr>
              <a:t>advent</a:t>
            </a:r>
            <a:endParaRPr lang="en-GB" sz="9600" dirty="0">
              <a:latin typeface="Algerian" panose="04020705040A020607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5400" dirty="0" smtClean="0">
                <a:latin typeface="Brush Script MT" panose="03060802040406070304" pitchFamily="66" charset="0"/>
              </a:rPr>
              <a:t>By </a:t>
            </a:r>
            <a:r>
              <a:rPr lang="en-GB" sz="5400" dirty="0" err="1" smtClean="0">
                <a:latin typeface="Brush Script MT" panose="03060802040406070304" pitchFamily="66" charset="0"/>
              </a:rPr>
              <a:t>Cillian</a:t>
            </a:r>
            <a:r>
              <a:rPr lang="en-GB" sz="5400" dirty="0" smtClean="0">
                <a:latin typeface="Brush Script MT" panose="03060802040406070304" pitchFamily="66" charset="0"/>
              </a:rPr>
              <a:t> and Mollie</a:t>
            </a:r>
            <a:endParaRPr lang="en-GB" sz="5400" dirty="0">
              <a:latin typeface="Brush Script MT" panose="030608020404060703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3646" y="4196833"/>
            <a:ext cx="3838354" cy="26611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125433" cy="2477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50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6600" dirty="0" smtClean="0">
                <a:latin typeface="Curlz MT" panose="04040404050702020202" pitchFamily="82" charset="0"/>
              </a:rPr>
              <a:t>Someone </a:t>
            </a:r>
            <a:r>
              <a:rPr lang="en-GB" sz="6600" dirty="0" smtClean="0">
                <a:latin typeface="Curlz MT" panose="04040404050702020202" pitchFamily="82" charset="0"/>
              </a:rPr>
              <a:t>will now light the candle.</a:t>
            </a:r>
            <a:endParaRPr lang="en-GB" sz="6600" dirty="0">
              <a:latin typeface="Curlz MT" panose="040404040507020202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5400" dirty="0" smtClean="0">
                <a:latin typeface="Curlz MT" panose="04040404050702020202" pitchFamily="82" charset="0"/>
              </a:rPr>
              <a:t>Why do we light the candle?</a:t>
            </a:r>
            <a:endParaRPr lang="en-GB" sz="5400" dirty="0"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009014"/>
            <a:ext cx="10566991" cy="3848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876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Algerian" panose="04020705040A02060702" pitchFamily="82" charset="0"/>
              </a:rPr>
              <a:t>Why do we wear purple ribbons?</a:t>
            </a:r>
            <a:endParaRPr lang="en-GB" dirty="0">
              <a:solidFill>
                <a:srgbClr val="7030A0"/>
              </a:solidFill>
              <a:latin typeface="Algerian" panose="04020705040A02060702" pitchFamily="82" charset="0"/>
            </a:endParaRPr>
          </a:p>
        </p:txBody>
      </p:sp>
      <p:pic>
        <p:nvPicPr>
          <p:cNvPr id="4" name="Content Placeholder 3" descr="Kirkepiscatoid: Joseph of Genesis--a story of bullying where &quot;it got ..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500" y="4000500"/>
            <a:ext cx="2857500" cy="2857500"/>
          </a:xfrm>
        </p:spPr>
      </p:pic>
    </p:spTree>
    <p:extLst>
      <p:ext uri="{BB962C8B-B14F-4D97-AF65-F5344CB8AC3E}">
        <p14:creationId xmlns:p14="http://schemas.microsoft.com/office/powerpoint/2010/main" val="720179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4454" y="400751"/>
            <a:ext cx="10515600" cy="1325563"/>
          </a:xfrm>
        </p:spPr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Algerian" panose="04020705040A02060702" pitchFamily="82" charset="0"/>
              </a:rPr>
              <a:t>Why do we wear purple ribbons?</a:t>
            </a:r>
            <a:endParaRPr lang="en-GB" dirty="0">
              <a:solidFill>
                <a:srgbClr val="7030A0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6943" y="2288763"/>
            <a:ext cx="10515600" cy="5494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rgbClr val="7030A0"/>
                </a:solidFill>
                <a:latin typeface="Curlz MT" panose="04040404050702020202" pitchFamily="82" charset="0"/>
              </a:rPr>
              <a:t>We wear purple ribbons to represent Advent.</a:t>
            </a:r>
            <a:endParaRPr lang="en-GB" sz="4400" dirty="0">
              <a:solidFill>
                <a:srgbClr val="7030A0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 descr="Kirkepiscatoid: Joseph of Genesis--a story of bullying where &quot;it got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500" y="400050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085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5642" y="365125"/>
            <a:ext cx="10748158" cy="1325563"/>
          </a:xfrm>
        </p:spPr>
        <p:txBody>
          <a:bodyPr>
            <a:normAutofit/>
          </a:bodyPr>
          <a:lstStyle/>
          <a:p>
            <a:r>
              <a:rPr lang="en-GB" sz="8800" dirty="0" smtClean="0">
                <a:latin typeface="Algerian" panose="04020705040A02060702" pitchFamily="82" charset="0"/>
              </a:rPr>
              <a:t>ADVENT</a:t>
            </a:r>
            <a:endParaRPr lang="en-GB" sz="8800" dirty="0">
              <a:latin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000" dirty="0" smtClean="0">
                <a:latin typeface="Brush Script MT" panose="03060802040406070304" pitchFamily="66" charset="0"/>
              </a:rPr>
              <a:t>What is Advent?</a:t>
            </a:r>
            <a:endParaRPr lang="en-GB" sz="6000" dirty="0">
              <a:latin typeface="Brush Script MT" panose="03060802040406070304" pitchFamily="66" charset="0"/>
            </a:endParaRPr>
          </a:p>
          <a:p>
            <a:pPr marL="0" indent="0">
              <a:buNone/>
            </a:pPr>
            <a:r>
              <a:rPr lang="en-GB" sz="3200" dirty="0" smtClean="0">
                <a:latin typeface="Brush Script MT" panose="03060802040406070304" pitchFamily="66" charset="0"/>
              </a:rPr>
              <a:t>Advent is the 4 weeks following up to the day </a:t>
            </a:r>
            <a:r>
              <a:rPr lang="en-GB" sz="3200" dirty="0" err="1" smtClean="0">
                <a:latin typeface="Brush Script MT" panose="03060802040406070304" pitchFamily="66" charset="0"/>
              </a:rPr>
              <a:t>Tesus</a:t>
            </a:r>
            <a:r>
              <a:rPr lang="en-GB" sz="3200" dirty="0">
                <a:latin typeface="Brush Script MT" panose="03060802040406070304" pitchFamily="66" charset="0"/>
              </a:rPr>
              <a:t> </a:t>
            </a:r>
            <a:r>
              <a:rPr lang="en-GB" sz="3200" dirty="0" smtClean="0">
                <a:latin typeface="Brush Script MT" panose="03060802040406070304" pitchFamily="66" charset="0"/>
              </a:rPr>
              <a:t>was born and we wear purple ribbons to show it.</a:t>
            </a:r>
          </a:p>
        </p:txBody>
      </p:sp>
      <p:pic>
        <p:nvPicPr>
          <p:cNvPr id="4" name="Picture 3" descr="Archivo:Advent 4 Kerzen.jpg - Wikipedia, la enciclopedia libr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5875" y="-1"/>
            <a:ext cx="3036125" cy="2933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73392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Blackadder ITC" panose="04020505051007020D02" pitchFamily="82" charset="0"/>
              </a:rPr>
              <a:t>Mrs </a:t>
            </a:r>
            <a:r>
              <a:rPr lang="en-GB" dirty="0" err="1" smtClean="0">
                <a:latin typeface="Blackadder ITC" panose="04020505051007020D02" pitchFamily="82" charset="0"/>
              </a:rPr>
              <a:t>Ciftci</a:t>
            </a:r>
            <a:r>
              <a:rPr lang="en-GB" dirty="0" smtClean="0">
                <a:latin typeface="Blackadder ITC" panose="04020505051007020D02" pitchFamily="82" charset="0"/>
              </a:rPr>
              <a:t> will now read the bible</a:t>
            </a:r>
            <a:endParaRPr lang="en-GB" dirty="0">
              <a:latin typeface="Blackadder ITC" panose="04020505051007020D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8000" dirty="0" smtClean="0">
                <a:latin typeface="Curlz MT" panose="04040404050702020202" pitchFamily="82" charset="0"/>
              </a:rPr>
              <a:t>Isaiah 7:14-16</a:t>
            </a:r>
            <a:endParaRPr lang="en-GB" sz="8000" dirty="0"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3935" y="170121"/>
            <a:ext cx="4898065" cy="510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67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Bauhaus 93" panose="04030905020B02020C02" pitchFamily="82" charset="0"/>
              </a:rPr>
              <a:t>Questions</a:t>
            </a:r>
            <a:endParaRPr lang="en-GB" dirty="0">
              <a:latin typeface="Bauhaus 93" panose="04030905020B02020C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GB" sz="4000" dirty="0" smtClean="0">
                <a:latin typeface="Agency FB" panose="020B0503020202020204" pitchFamily="34" charset="0"/>
              </a:rPr>
              <a:t>Who is the young woman?</a:t>
            </a:r>
            <a:endParaRPr lang="en-GB" sz="4000" dirty="0">
              <a:latin typeface="Agency FB" panose="020B0503020202020204" pitchFamily="34" charset="0"/>
            </a:endParaRPr>
          </a:p>
          <a:p>
            <a:pPr marL="457200" lvl="1" indent="0">
              <a:buNone/>
            </a:pPr>
            <a:endParaRPr lang="en-GB" sz="4000" dirty="0" smtClean="0">
              <a:latin typeface="Agency FB" panose="020B0503020202020204" pitchFamily="34" charset="0"/>
            </a:endParaRPr>
          </a:p>
          <a:p>
            <a:pPr marL="457200" lvl="1" indent="0">
              <a:buNone/>
            </a:pPr>
            <a:r>
              <a:rPr lang="en-GB" sz="4000" dirty="0" smtClean="0">
                <a:latin typeface="Agency FB" panose="020B0503020202020204" pitchFamily="34" charset="0"/>
              </a:rPr>
              <a:t>Who is the son?</a:t>
            </a:r>
            <a:endParaRPr lang="en-GB" sz="40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90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Bauhaus 93" panose="04030905020B02020C02" pitchFamily="82" charset="0"/>
              </a:rPr>
              <a:t>Answers</a:t>
            </a:r>
            <a:endParaRPr lang="en-GB" dirty="0">
              <a:latin typeface="Bauhaus 93" panose="04030905020B02020C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>
                <a:latin typeface="Agency FB" panose="020B0503020202020204" pitchFamily="34" charset="0"/>
              </a:rPr>
              <a:t>Who is the young woman? </a:t>
            </a:r>
            <a:r>
              <a:rPr lang="en-GB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gency FB" panose="020B0503020202020204" pitchFamily="34" charset="0"/>
              </a:rPr>
              <a:t>Mary.</a:t>
            </a:r>
            <a:endParaRPr lang="en-GB" sz="4000" dirty="0">
              <a:solidFill>
                <a:schemeClr val="accent6">
                  <a:lumMod val="60000"/>
                  <a:lumOff val="40000"/>
                </a:schemeClr>
              </a:solidFill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GB" sz="4000" dirty="0" smtClean="0">
              <a:solidFill>
                <a:schemeClr val="accent6">
                  <a:lumMod val="60000"/>
                  <a:lumOff val="40000"/>
                </a:schemeClr>
              </a:solidFill>
              <a:latin typeface="Agency FB" panose="020B0503020202020204" pitchFamily="34" charset="0"/>
            </a:endParaRPr>
          </a:p>
          <a:p>
            <a:pPr marL="0" indent="0">
              <a:buNone/>
            </a:pPr>
            <a:r>
              <a:rPr lang="en-GB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gency FB" panose="020B0503020202020204" pitchFamily="34" charset="0"/>
              </a:rPr>
              <a:t>Who is the son? </a:t>
            </a:r>
            <a:r>
              <a:rPr lang="en-GB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gency FB" panose="020B0503020202020204" pitchFamily="34" charset="0"/>
              </a:rPr>
              <a:t>Jesus.</a:t>
            </a:r>
            <a:endParaRPr lang="en-GB" sz="4000" dirty="0">
              <a:solidFill>
                <a:schemeClr val="tx1">
                  <a:lumMod val="95000"/>
                  <a:lumOff val="5000"/>
                </a:schemeClr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11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Prayer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b="1" dirty="0"/>
              <a:t>God of hope, we are sometimes afraid, but you are always with us showing us the way. </a:t>
            </a:r>
            <a:endParaRPr lang="en-GB" sz="4800" b="1" dirty="0" smtClean="0"/>
          </a:p>
          <a:p>
            <a:pPr marL="0" indent="0" algn="ctr">
              <a:buNone/>
            </a:pPr>
            <a:r>
              <a:rPr lang="en-GB" sz="4800" b="1" dirty="0" smtClean="0"/>
              <a:t>Please hear </a:t>
            </a:r>
            <a:r>
              <a:rPr lang="en-GB" sz="4800" b="1" dirty="0"/>
              <a:t>our prayers of </a:t>
            </a:r>
            <a:r>
              <a:rPr lang="en-GB" sz="4800" b="1" dirty="0" smtClean="0"/>
              <a:t>hope.</a:t>
            </a:r>
          </a:p>
          <a:p>
            <a:pPr marL="0" indent="0" algn="ctr">
              <a:buNone/>
            </a:pPr>
            <a:r>
              <a:rPr lang="en-GB" sz="4800" b="1" dirty="0" smtClean="0"/>
              <a:t>Amen  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747878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Thank You | Phoenix - My Child Abuse Recovery Journal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693" y="0"/>
            <a:ext cx="12362121" cy="6858000"/>
          </a:xfrm>
        </p:spPr>
      </p:pic>
    </p:spTree>
    <p:extLst>
      <p:ext uri="{BB962C8B-B14F-4D97-AF65-F5344CB8AC3E}">
        <p14:creationId xmlns:p14="http://schemas.microsoft.com/office/powerpoint/2010/main" val="1854812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134</Words>
  <Application>Microsoft Office PowerPoint</Application>
  <PresentationFormat>Widescreen</PresentationFormat>
  <Paragraphs>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Agency FB</vt:lpstr>
      <vt:lpstr>Algerian</vt:lpstr>
      <vt:lpstr>Arial</vt:lpstr>
      <vt:lpstr>Bauhaus 93</vt:lpstr>
      <vt:lpstr>Blackadder ITC</vt:lpstr>
      <vt:lpstr>Brush Script MT</vt:lpstr>
      <vt:lpstr>Calibri</vt:lpstr>
      <vt:lpstr>Calibri Light</vt:lpstr>
      <vt:lpstr>Curlz MT</vt:lpstr>
      <vt:lpstr>Office Theme</vt:lpstr>
      <vt:lpstr>advent</vt:lpstr>
      <vt:lpstr>Someone will now light the candle.</vt:lpstr>
      <vt:lpstr>Why do we wear purple ribbons?</vt:lpstr>
      <vt:lpstr>Why do we wear purple ribbons?</vt:lpstr>
      <vt:lpstr>ADVENT</vt:lpstr>
      <vt:lpstr>Mrs Ciftci will now read the bible</vt:lpstr>
      <vt:lpstr>Questions</vt:lpstr>
      <vt:lpstr>Answers</vt:lpstr>
      <vt:lpstr>Prayer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advent</dc:title>
  <dc:creator>Mollie Bourke</dc:creator>
  <cp:lastModifiedBy>Aysel Ciftci</cp:lastModifiedBy>
  <cp:revision>11</cp:revision>
  <dcterms:created xsi:type="dcterms:W3CDTF">2024-11-25T12:27:55Z</dcterms:created>
  <dcterms:modified xsi:type="dcterms:W3CDTF">2024-11-28T09:17:21Z</dcterms:modified>
</cp:coreProperties>
</file>