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185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64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531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799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0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84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443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183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581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47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92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0EA0F-C447-4E52-9659-B65336AC4D83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AD8D7-6625-43CF-B1E3-5A729DB66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485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46568"/>
            <a:ext cx="9144000" cy="1052624"/>
          </a:xfrm>
        </p:spPr>
        <p:txBody>
          <a:bodyPr/>
          <a:lstStyle/>
          <a:p>
            <a:r>
              <a:rPr lang="en-GB" dirty="0" smtClean="0">
                <a:latin typeface="Algerian" panose="04020705040A02060702" pitchFamily="82" charset="0"/>
              </a:rPr>
              <a:t>Month of Mary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88020"/>
            <a:ext cx="8757684" cy="393404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Broadway" panose="04040905080B02020502" pitchFamily="82" charset="0"/>
              </a:rPr>
              <a:t>By </a:t>
            </a:r>
            <a:r>
              <a:rPr lang="en-GB" dirty="0" err="1" smtClean="0">
                <a:latin typeface="Broadway" panose="04040905080B02020502" pitchFamily="82" charset="0"/>
              </a:rPr>
              <a:t>Cillian</a:t>
            </a:r>
            <a:r>
              <a:rPr lang="en-GB" dirty="0" smtClean="0">
                <a:latin typeface="Broadway" panose="04040905080B02020502" pitchFamily="82" charset="0"/>
              </a:rPr>
              <a:t> and Mollie</a:t>
            </a:r>
          </a:p>
        </p:txBody>
      </p:sp>
      <p:pic>
        <p:nvPicPr>
          <p:cNvPr id="4" name="Picture 3" descr="Free download | maria, virgin mary, mother of god, statue, sculptur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921" y="2412449"/>
            <a:ext cx="3335079" cy="4445551"/>
          </a:xfrm>
          <a:prstGeom prst="rect">
            <a:avLst/>
          </a:prstGeom>
        </p:spPr>
      </p:pic>
      <p:pic>
        <p:nvPicPr>
          <p:cNvPr id="5" name="Picture 4" descr="LiturgyTools.net: Pictures for the solemnity of Mary, Mother of God (1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4921"/>
            <a:ext cx="3859619" cy="257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0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237" y="365125"/>
            <a:ext cx="7070652" cy="1325563"/>
          </a:xfrm>
        </p:spPr>
        <p:txBody>
          <a:bodyPr/>
          <a:lstStyle/>
          <a:p>
            <a:r>
              <a:rPr lang="en-GB" dirty="0" smtClean="0">
                <a:latin typeface="Algerian" panose="04020705040A02060702" pitchFamily="82" charset="0"/>
              </a:rPr>
              <a:t>Mollie will now light the candle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7688" y="184689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Algerian" panose="04020705040A02060702" pitchFamily="82" charset="0"/>
              </a:rPr>
              <a:t>Why do we light the candle?</a:t>
            </a:r>
            <a:endParaRPr lang="en-GB" dirty="0">
              <a:latin typeface="Algerian" panose="04020705040A02060702" pitchFamily="82" charset="0"/>
            </a:endParaRPr>
          </a:p>
        </p:txBody>
      </p:sp>
      <p:pic>
        <p:nvPicPr>
          <p:cNvPr id="5" name="Picture 4" descr="File:Candle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926" y="0"/>
            <a:ext cx="38560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8831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232991" cy="1325563"/>
          </a:xfrm>
        </p:spPr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Mrs James will now read the bible 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70342"/>
            <a:ext cx="6234251" cy="31269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7200" dirty="0" smtClean="0">
                <a:latin typeface="Bradley Hand ITC" panose="03070402050302030203" pitchFamily="66" charset="0"/>
              </a:rPr>
              <a:t>Gospel Luke 1:46-56</a:t>
            </a:r>
            <a:endParaRPr lang="en-GB" sz="7200" dirty="0">
              <a:latin typeface="Bradley Hand ITC" panose="03070402050302030203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4251" y="0"/>
            <a:ext cx="5957749" cy="676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54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adley Hand ITC" panose="03070402050302030203" pitchFamily="66" charset="0"/>
              </a:rPr>
              <a:t>Question</a:t>
            </a:r>
            <a:endParaRPr lang="en-GB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Bradley Hand ITC" panose="03070402050302030203" pitchFamily="66" charset="0"/>
              </a:rPr>
              <a:t>Why was Mary happy?</a:t>
            </a:r>
            <a:endParaRPr lang="en-GB" dirty="0">
              <a:latin typeface="Bradley Hand ITC" panose="03070402050302030203" pitchFamily="66" charset="0"/>
            </a:endParaRPr>
          </a:p>
        </p:txBody>
      </p:sp>
      <p:pic>
        <p:nvPicPr>
          <p:cNvPr id="4" name="Picture 3" descr="HD wallpaper: Virgin Mary statue, maria, holy, mother, madonna, figur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492" y="0"/>
            <a:ext cx="4933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33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stellar" panose="020A0402060406010301" pitchFamily="18" charset="0"/>
              </a:rPr>
              <a:t>Rosary</a:t>
            </a:r>
            <a:endParaRPr lang="en-GB" dirty="0">
              <a:latin typeface="Castellar" panose="020A0402060406010301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entury" panose="02040604050505020304" pitchFamily="18" charset="0"/>
              </a:rPr>
              <a:t>Why do we do the Rosary?</a:t>
            </a:r>
          </a:p>
          <a:p>
            <a:pPr marL="0" indent="0">
              <a:buNone/>
            </a:pPr>
            <a:r>
              <a:rPr lang="en-GB" dirty="0" smtClean="0">
                <a:latin typeface="Century" panose="02040604050505020304" pitchFamily="18" charset="0"/>
              </a:rPr>
              <a:t>Does anyone know which prayers we say when we pray </a:t>
            </a:r>
            <a:r>
              <a:rPr lang="en-GB" smtClean="0">
                <a:latin typeface="Century" panose="02040604050505020304" pitchFamily="18" charset="0"/>
              </a:rPr>
              <a:t>the </a:t>
            </a:r>
            <a:r>
              <a:rPr lang="en-GB" smtClean="0">
                <a:latin typeface="Century" panose="02040604050505020304" pitchFamily="18" charset="0"/>
              </a:rPr>
              <a:t>Rosary</a:t>
            </a:r>
            <a:r>
              <a:rPr lang="en-GB" dirty="0" smtClean="0">
                <a:latin typeface="Century" panose="02040604050505020304" pitchFamily="18" charset="0"/>
              </a:rPr>
              <a:t>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latin typeface="Century" panose="02040604050505020304" pitchFamily="18" charset="0"/>
              </a:rPr>
              <a:t>The Rosary is a way to reflect and think about Mary.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Black and White Rosary · Free Stock Phot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4320298"/>
            <a:ext cx="3168502" cy="21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977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Prayers for each class – St Mary's RC Primary School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851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Does anyone have questions?</a:t>
            </a:r>
            <a:endParaRPr lang="en-GB" dirty="0"/>
          </a:p>
        </p:txBody>
      </p:sp>
      <p:pic>
        <p:nvPicPr>
          <p:cNvPr id="4" name="Content Placeholder 3" descr="NBJEnglish - On the Record Defining Sel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972" y="1825625"/>
            <a:ext cx="6188149" cy="4351338"/>
          </a:xfrm>
        </p:spPr>
      </p:pic>
    </p:spTree>
    <p:extLst>
      <p:ext uri="{BB962C8B-B14F-4D97-AF65-F5344CB8AC3E}">
        <p14:creationId xmlns:p14="http://schemas.microsoft.com/office/powerpoint/2010/main" val="1877779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Thank You Card Greeting · Free image on Pixaba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350322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74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Algerian</vt:lpstr>
      <vt:lpstr>Arial</vt:lpstr>
      <vt:lpstr>Bradley Hand ITC</vt:lpstr>
      <vt:lpstr>Broadway</vt:lpstr>
      <vt:lpstr>Calibri</vt:lpstr>
      <vt:lpstr>Calibri Light</vt:lpstr>
      <vt:lpstr>Castellar</vt:lpstr>
      <vt:lpstr>Century</vt:lpstr>
      <vt:lpstr>Office Theme</vt:lpstr>
      <vt:lpstr>Month of Mary</vt:lpstr>
      <vt:lpstr>Mollie will now light the candle</vt:lpstr>
      <vt:lpstr>Mrs James will now read the bible </vt:lpstr>
      <vt:lpstr>Question</vt:lpstr>
      <vt:lpstr>Rosary</vt:lpstr>
      <vt:lpstr>PowerPoint Presentation</vt:lpstr>
      <vt:lpstr>Does anyone have questions?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Month of Mary</dc:title>
  <dc:creator>Mollie Bourke</dc:creator>
  <cp:lastModifiedBy>Graziella Norton</cp:lastModifiedBy>
  <cp:revision>8</cp:revision>
  <dcterms:created xsi:type="dcterms:W3CDTF">2024-09-30T11:50:58Z</dcterms:created>
  <dcterms:modified xsi:type="dcterms:W3CDTF">2025-01-20T11:53:21Z</dcterms:modified>
</cp:coreProperties>
</file>