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91" d="100"/>
          <a:sy n="91" d="100"/>
        </p:scale>
        <p:origin x="534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48A687-B87E-493F-A0AC-1791A7BD9AD0}" type="datetimeFigureOut">
              <a:rPr lang="en-GB" smtClean="0"/>
              <a:t>13/05/2022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6F02E4-7770-4819-A4B3-10D7B0FE53D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4525465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48A687-B87E-493F-A0AC-1791A7BD9AD0}" type="datetimeFigureOut">
              <a:rPr lang="en-GB" smtClean="0"/>
              <a:t>13/05/2022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6F02E4-7770-4819-A4B3-10D7B0FE53D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531179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48A687-B87E-493F-A0AC-1791A7BD9AD0}" type="datetimeFigureOut">
              <a:rPr lang="en-GB" smtClean="0"/>
              <a:t>13/05/2022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6F02E4-7770-4819-A4B3-10D7B0FE53D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2129637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48A687-B87E-493F-A0AC-1791A7BD9AD0}" type="datetimeFigureOut">
              <a:rPr lang="en-GB" smtClean="0"/>
              <a:t>13/05/2022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6F02E4-7770-4819-A4B3-10D7B0FE53D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5816935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48A687-B87E-493F-A0AC-1791A7BD9AD0}" type="datetimeFigureOut">
              <a:rPr lang="en-GB" smtClean="0"/>
              <a:t>13/05/2022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6F02E4-7770-4819-A4B3-10D7B0FE53D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2841194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48A687-B87E-493F-A0AC-1791A7BD9AD0}" type="datetimeFigureOut">
              <a:rPr lang="en-GB" smtClean="0"/>
              <a:t>13/05/2022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6F02E4-7770-4819-A4B3-10D7B0FE53D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0666514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48A687-B87E-493F-A0AC-1791A7BD9AD0}" type="datetimeFigureOut">
              <a:rPr lang="en-GB" smtClean="0"/>
              <a:t>13/05/2022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6F02E4-7770-4819-A4B3-10D7B0FE53D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8024725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48A687-B87E-493F-A0AC-1791A7BD9AD0}" type="datetimeFigureOut">
              <a:rPr lang="en-GB" smtClean="0"/>
              <a:t>13/05/2022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6F02E4-7770-4819-A4B3-10D7B0FE53D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259508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48A687-B87E-493F-A0AC-1791A7BD9AD0}" type="datetimeFigureOut">
              <a:rPr lang="en-GB" smtClean="0"/>
              <a:t>13/05/2022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6F02E4-7770-4819-A4B3-10D7B0FE53D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0773270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48A687-B87E-493F-A0AC-1791A7BD9AD0}" type="datetimeFigureOut">
              <a:rPr lang="en-GB" smtClean="0"/>
              <a:t>13/05/2022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6F02E4-7770-4819-A4B3-10D7B0FE53D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3206144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48A687-B87E-493F-A0AC-1791A7BD9AD0}" type="datetimeFigureOut">
              <a:rPr lang="en-GB" smtClean="0"/>
              <a:t>13/05/2022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6F02E4-7770-4819-A4B3-10D7B0FE53D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9962523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548A687-B87E-493F-A0AC-1791A7BD9AD0}" type="datetimeFigureOut">
              <a:rPr lang="en-GB" smtClean="0"/>
              <a:t>13/05/2022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96F02E4-7770-4819-A4B3-10D7B0FE53D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6542144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6" Type="http://schemas.openxmlformats.org/officeDocument/2006/relationships/image" Target="../media/image3.jpeg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jpeg"/><Relationship Id="rId3" Type="http://schemas.openxmlformats.org/officeDocument/2006/relationships/audio" Target="../media/media2.m4a"/><Relationship Id="rId7" Type="http://schemas.openxmlformats.org/officeDocument/2006/relationships/image" Target="../media/image4.jpeg"/><Relationship Id="rId2" Type="http://schemas.microsoft.com/office/2007/relationships/media" Target="../media/media2.m4a"/><Relationship Id="rId1" Type="http://schemas.openxmlformats.org/officeDocument/2006/relationships/tags" Target="../tags/tag1.xml"/><Relationship Id="rId6" Type="http://schemas.openxmlformats.org/officeDocument/2006/relationships/image" Target="../media/image2.png"/><Relationship Id="rId5" Type="http://schemas.openxmlformats.org/officeDocument/2006/relationships/image" Target="../media/image1.png"/><Relationship Id="rId4" Type="http://schemas.openxmlformats.org/officeDocument/2006/relationships/slideLayout" Target="../slideLayouts/slideLayout2.xml"/><Relationship Id="rId9" Type="http://schemas.openxmlformats.org/officeDocument/2006/relationships/image" Target="../media/image6.jpe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jpeg"/><Relationship Id="rId3" Type="http://schemas.openxmlformats.org/officeDocument/2006/relationships/audio" Target="../media/media3.m4a"/><Relationship Id="rId7" Type="http://schemas.openxmlformats.org/officeDocument/2006/relationships/image" Target="../media/image2.png"/><Relationship Id="rId2" Type="http://schemas.microsoft.com/office/2007/relationships/media" Target="../media/media3.m4a"/><Relationship Id="rId1" Type="http://schemas.openxmlformats.org/officeDocument/2006/relationships/tags" Target="../tags/tag2.xml"/><Relationship Id="rId6" Type="http://schemas.openxmlformats.org/officeDocument/2006/relationships/image" Target="../media/image7.jpeg"/><Relationship Id="rId5" Type="http://schemas.openxmlformats.org/officeDocument/2006/relationships/image" Target="../media/image1.png"/><Relationship Id="rId4" Type="http://schemas.openxmlformats.org/officeDocument/2006/relationships/slideLayout" Target="../slideLayouts/slideLayout2.xml"/><Relationship Id="rId9" Type="http://schemas.openxmlformats.org/officeDocument/2006/relationships/image" Target="../media/image9.jpe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jpeg"/><Relationship Id="rId3" Type="http://schemas.openxmlformats.org/officeDocument/2006/relationships/audio" Target="../media/media4.m4a"/><Relationship Id="rId7" Type="http://schemas.openxmlformats.org/officeDocument/2006/relationships/image" Target="../media/image2.png"/><Relationship Id="rId12" Type="http://schemas.openxmlformats.org/officeDocument/2006/relationships/image" Target="../media/image15.jpeg"/><Relationship Id="rId2" Type="http://schemas.microsoft.com/office/2007/relationships/media" Target="../media/media4.m4a"/><Relationship Id="rId1" Type="http://schemas.openxmlformats.org/officeDocument/2006/relationships/tags" Target="../tags/tag3.xml"/><Relationship Id="rId6" Type="http://schemas.openxmlformats.org/officeDocument/2006/relationships/image" Target="../media/image10.jpeg"/><Relationship Id="rId11" Type="http://schemas.openxmlformats.org/officeDocument/2006/relationships/image" Target="../media/image14.jpeg"/><Relationship Id="rId5" Type="http://schemas.openxmlformats.org/officeDocument/2006/relationships/image" Target="../media/image1.png"/><Relationship Id="rId10" Type="http://schemas.openxmlformats.org/officeDocument/2006/relationships/image" Target="../media/image13.jpeg"/><Relationship Id="rId4" Type="http://schemas.openxmlformats.org/officeDocument/2006/relationships/slideLayout" Target="../slideLayouts/slideLayout2.xml"/><Relationship Id="rId9" Type="http://schemas.openxmlformats.org/officeDocument/2006/relationships/image" Target="../media/image12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jpeg"/><Relationship Id="rId3" Type="http://schemas.openxmlformats.org/officeDocument/2006/relationships/audio" Target="../media/media5.m4a"/><Relationship Id="rId7" Type="http://schemas.openxmlformats.org/officeDocument/2006/relationships/image" Target="../media/image17.jpeg"/><Relationship Id="rId2" Type="http://schemas.microsoft.com/office/2007/relationships/media" Target="../media/media5.m4a"/><Relationship Id="rId1" Type="http://schemas.openxmlformats.org/officeDocument/2006/relationships/tags" Target="../tags/tag4.xml"/><Relationship Id="rId6" Type="http://schemas.openxmlformats.org/officeDocument/2006/relationships/image" Target="../media/image2.png"/><Relationship Id="rId5" Type="http://schemas.openxmlformats.org/officeDocument/2006/relationships/image" Target="../media/image16.jpeg"/><Relationship Id="rId10" Type="http://schemas.openxmlformats.org/officeDocument/2006/relationships/image" Target="../media/image1.png"/><Relationship Id="rId4" Type="http://schemas.openxmlformats.org/officeDocument/2006/relationships/slideLayout" Target="../slideLayouts/slideLayout2.xml"/><Relationship Id="rId9" Type="http://schemas.openxmlformats.org/officeDocument/2006/relationships/image" Target="../media/image19.jpe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jpeg"/><Relationship Id="rId3" Type="http://schemas.openxmlformats.org/officeDocument/2006/relationships/audio" Target="../media/media6.m4a"/><Relationship Id="rId7" Type="http://schemas.openxmlformats.org/officeDocument/2006/relationships/image" Target="../media/image21.jpeg"/><Relationship Id="rId2" Type="http://schemas.microsoft.com/office/2007/relationships/media" Target="../media/media6.m4a"/><Relationship Id="rId1" Type="http://schemas.openxmlformats.org/officeDocument/2006/relationships/tags" Target="../tags/tag5.xml"/><Relationship Id="rId6" Type="http://schemas.openxmlformats.org/officeDocument/2006/relationships/image" Target="../media/image2.png"/><Relationship Id="rId5" Type="http://schemas.openxmlformats.org/officeDocument/2006/relationships/image" Target="../media/image20.jpeg"/><Relationship Id="rId4" Type="http://schemas.openxmlformats.org/officeDocument/2006/relationships/slideLayout" Target="../slideLayouts/slideLayout2.xml"/><Relationship Id="rId9" Type="http://schemas.openxmlformats.org/officeDocument/2006/relationships/image" Target="../media/image1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jpeg"/><Relationship Id="rId3" Type="http://schemas.openxmlformats.org/officeDocument/2006/relationships/audio" Target="../media/media7.m4a"/><Relationship Id="rId7" Type="http://schemas.openxmlformats.org/officeDocument/2006/relationships/image" Target="../media/image2.png"/><Relationship Id="rId2" Type="http://schemas.microsoft.com/office/2007/relationships/media" Target="../media/media7.m4a"/><Relationship Id="rId1" Type="http://schemas.openxmlformats.org/officeDocument/2006/relationships/tags" Target="../tags/tag6.xml"/><Relationship Id="rId6" Type="http://schemas.openxmlformats.org/officeDocument/2006/relationships/image" Target="../media/image23.jpeg"/><Relationship Id="rId5" Type="http://schemas.openxmlformats.org/officeDocument/2006/relationships/image" Target="../media/image1.png"/><Relationship Id="rId10" Type="http://schemas.openxmlformats.org/officeDocument/2006/relationships/image" Target="../media/image26.jpeg"/><Relationship Id="rId4" Type="http://schemas.openxmlformats.org/officeDocument/2006/relationships/slideLayout" Target="../slideLayouts/slideLayout2.xml"/><Relationship Id="rId9" Type="http://schemas.openxmlformats.org/officeDocument/2006/relationships/image" Target="../media/image25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282756" y="6086168"/>
            <a:ext cx="609600" cy="609600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82756" y="250723"/>
            <a:ext cx="1619250" cy="1628775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250723"/>
            <a:ext cx="9144000" cy="1809126"/>
          </a:xfrm>
        </p:spPr>
        <p:txBody>
          <a:bodyPr>
            <a:normAutofit fontScale="90000"/>
          </a:bodyPr>
          <a:lstStyle/>
          <a:p>
            <a:r>
              <a:rPr lang="en-GB" sz="7200" dirty="0" smtClean="0">
                <a:latin typeface="Comic Sans MS" panose="030F0702030302020204" pitchFamily="66" charset="0"/>
              </a:rPr>
              <a:t>Our vision at St Cross</a:t>
            </a:r>
            <a:endParaRPr lang="en-GB" sz="7200" dirty="0">
              <a:latin typeface="Comic Sans MS" panose="030F0702030302020204" pitchFamily="66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2448233"/>
            <a:ext cx="9144000" cy="914400"/>
          </a:xfrm>
        </p:spPr>
        <p:txBody>
          <a:bodyPr>
            <a:normAutofit/>
          </a:bodyPr>
          <a:lstStyle/>
          <a:p>
            <a:r>
              <a:rPr lang="en-GB" sz="3600" dirty="0" smtClean="0">
                <a:latin typeface="Comic Sans MS" panose="030F0702030302020204" pitchFamily="66" charset="0"/>
              </a:rPr>
              <a:t>Presented to you by our School Council</a:t>
            </a:r>
            <a:endParaRPr lang="en-GB" sz="3600" dirty="0">
              <a:latin typeface="Comic Sans MS" panose="030F0702030302020204" pitchFamily="66" charset="0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85422" y="3113671"/>
            <a:ext cx="6096348" cy="35820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484103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75"/>
    </mc:Choice>
    <mc:Fallback xmlns="">
      <p:transition spd="slow" advTm="6075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15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  <p:extLst>
    <p:ext uri="{E180D4A7-C9FB-4DFB-919C-405C955672EB}">
      <p14:showEvtLst xmlns:p14="http://schemas.microsoft.com/office/powerpoint/2010/main">
        <p14:playEvt time="1503" objId="6"/>
        <p14:stopEvt time="4671" objId="6"/>
      </p14:showEvtLst>
    </p:ext>
  </p:extLs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Recorded Sound">
            <a:hlinkClick r:id="" action="ppaction://media"/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533400" y="5996386"/>
            <a:ext cx="609600" cy="6096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6194323"/>
            <a:ext cx="10515600" cy="663676"/>
          </a:xfrm>
        </p:spPr>
        <p:txBody>
          <a:bodyPr>
            <a:normAutofit fontScale="90000"/>
          </a:bodyPr>
          <a:lstStyle/>
          <a:p>
            <a:pPr algn="ctr"/>
            <a:r>
              <a:rPr lang="en-GB" dirty="0">
                <a:latin typeface="Comic Sans MS" panose="030F0702030302020204" pitchFamily="66" charset="0"/>
              </a:rPr>
              <a:t>Know Jesus better through learning, worship and daily school </a:t>
            </a:r>
            <a:r>
              <a:rPr lang="en-GB" dirty="0" smtClean="0">
                <a:latin typeface="Comic Sans MS" panose="030F0702030302020204" pitchFamily="66" charset="0"/>
              </a:rPr>
              <a:t>life</a:t>
            </a:r>
            <a:r>
              <a:rPr lang="en-GB" dirty="0"/>
              <a:t/>
            </a:r>
            <a:br>
              <a:rPr lang="en-GB" dirty="0"/>
            </a:b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49387" y="296916"/>
            <a:ext cx="1619250" cy="1628775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9387" y="2129786"/>
            <a:ext cx="4233596" cy="2639961"/>
          </a:xfrm>
          <a:prstGeom prst="rect">
            <a:avLst/>
          </a:prstGeom>
        </p:spPr>
      </p:pic>
      <p:pic>
        <p:nvPicPr>
          <p:cNvPr id="10" name="Content Placeholder 9"/>
          <p:cNvPicPr>
            <a:picLocks noGrp="1" noChangeAspect="1"/>
          </p:cNvPicPr>
          <p:nvPr>
            <p:ph idx="1"/>
          </p:nvPr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43309" y="296916"/>
            <a:ext cx="2919375" cy="1946250"/>
          </a:xfr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62684" y="2288156"/>
            <a:ext cx="4438459" cy="3193879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147228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6701"/>
    </mc:Choice>
    <mc:Fallback xmlns="">
      <p:transition spd="slow" advTm="1670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1" dur="13879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audio>
              <p:cMediaNode vol="80000">
                <p:cTn id="3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2" grpId="0"/>
    </p:bldLst>
  </p:timing>
  <p:extLst>
    <p:ext uri="{E180D4A7-C9FB-4DFB-919C-405C955672EB}">
      <p14:showEvtLst xmlns:p14="http://schemas.microsoft.com/office/powerpoint/2010/main">
        <p14:playEvt time="2746" objId="3"/>
        <p14:stopEvt time="16690" objId="3"/>
      </p14:showEvtLst>
    </p:ext>
  </p:extLs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Recorded Sound">
            <a:hlinkClick r:id="" action="ppaction://media"/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267516" y="6181672"/>
            <a:ext cx="609600" cy="6096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5648632"/>
            <a:ext cx="10515600" cy="1209368"/>
          </a:xfrm>
        </p:spPr>
        <p:txBody>
          <a:bodyPr>
            <a:normAutofit fontScale="90000"/>
          </a:bodyPr>
          <a:lstStyle/>
          <a:p>
            <a:pPr algn="ctr"/>
            <a:r>
              <a:rPr lang="en-GB" dirty="0" smtClean="0">
                <a:latin typeface="Comic Sans MS" panose="030F0702030302020204" pitchFamily="66" charset="0"/>
              </a:rPr>
              <a:t>Grow kind and caring young people who respect others regardless of their cultural backgrounds</a:t>
            </a:r>
            <a:r>
              <a:rPr lang="en-GB" dirty="0"/>
              <a:t/>
            </a:r>
            <a:br>
              <a:rPr lang="en-GB" dirty="0"/>
            </a:br>
            <a:endParaRPr lang="en-GB" dirty="0"/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idx="1"/>
          </p:nvPr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995" y="2782520"/>
            <a:ext cx="3523903" cy="2349268"/>
          </a:xfr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12962" y="463797"/>
            <a:ext cx="1619250" cy="1628775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34008" y="1492958"/>
            <a:ext cx="6170118" cy="3256023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38488" y="117988"/>
            <a:ext cx="3369811" cy="2521973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7028817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7129"/>
    </mc:Choice>
    <mc:Fallback xmlns="">
      <p:transition spd="slow" advTm="1712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0" dur="13484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audio>
              <p:cMediaNode vol="80000">
                <p:cTn id="3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  <p:bldLst>
      <p:bldP spid="2" grpId="0"/>
    </p:bldLst>
  </p:timing>
  <p:extLst>
    <p:ext uri="{E180D4A7-C9FB-4DFB-919C-405C955672EB}">
      <p14:showEvtLst xmlns:p14="http://schemas.microsoft.com/office/powerpoint/2010/main">
        <p14:playEvt time="3428" objId="8"/>
        <p14:stopEvt time="16943" objId="8"/>
      </p14:showEvtLst>
    </p:ext>
  </p:extLs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Recorded Sound">
            <a:hlinkClick r:id="" action="ppaction://media"/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354874" y="5933768"/>
            <a:ext cx="609600" cy="6096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5810865"/>
            <a:ext cx="10515600" cy="855406"/>
          </a:xfrm>
        </p:spPr>
        <p:txBody>
          <a:bodyPr>
            <a:normAutofit fontScale="90000"/>
          </a:bodyPr>
          <a:lstStyle/>
          <a:p>
            <a:pPr algn="ctr"/>
            <a:r>
              <a:rPr lang="en-GB" dirty="0" smtClean="0">
                <a:latin typeface="Comic Sans MS" panose="030F0702030302020204" pitchFamily="66" charset="0"/>
              </a:rPr>
              <a:t>Provide a rigorous, inclusive education where creativity, achievement and personality blossom</a:t>
            </a:r>
            <a:r>
              <a:rPr lang="en-GB" dirty="0"/>
              <a:t/>
            </a:r>
            <a:br>
              <a:rPr lang="en-GB" dirty="0"/>
            </a:br>
            <a:endParaRPr lang="en-GB" dirty="0"/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idx="1"/>
          </p:nvPr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70650" y="269314"/>
            <a:ext cx="4662101" cy="3108067"/>
          </a:xfr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54874" y="400312"/>
            <a:ext cx="1619250" cy="1628775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3705" y="2531798"/>
            <a:ext cx="2942954" cy="1961969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7265640" y="3655333"/>
            <a:ext cx="2003055" cy="1338580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42874" y="2766906"/>
            <a:ext cx="3628103" cy="2418735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30643" y="3457321"/>
            <a:ext cx="2502108" cy="1668072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05051" y="195966"/>
            <a:ext cx="3503748" cy="2335832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4926133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9535"/>
    </mc:Choice>
    <mc:Fallback xmlns="">
      <p:transition spd="slow" advTm="2953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2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43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4" fill="hold">
                      <p:stCondLst>
                        <p:cond delay="0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47" dur="27903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audio>
              <p:cMediaNode vol="80000">
                <p:cTn id="4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2" grpId="0"/>
    </p:bldLst>
  </p:timing>
  <p:extLst>
    <p:ext uri="{E180D4A7-C9FB-4DFB-919C-405C955672EB}">
      <p14:showEvtLst xmlns:p14="http://schemas.microsoft.com/office/powerpoint/2010/main">
        <p14:playEvt time="2144" objId="3"/>
        <p14:stopEvt time="29535" objId="3"/>
      </p14:showEvtLst>
    </p:ext>
  </p:extLs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5442156"/>
            <a:ext cx="10515600" cy="1045616"/>
          </a:xfrm>
        </p:spPr>
        <p:txBody>
          <a:bodyPr>
            <a:normAutofit fontScale="90000"/>
          </a:bodyPr>
          <a:lstStyle/>
          <a:p>
            <a:pPr algn="ctr"/>
            <a:r>
              <a:rPr lang="en-GB" dirty="0" smtClean="0">
                <a:latin typeface="Comic Sans MS" panose="030F0702030302020204" pitchFamily="66" charset="0"/>
              </a:rPr>
              <a:t>Encourage independence, motivation and perseverance as life – long skills allowing children to reach their full potential in a challenging world</a:t>
            </a:r>
            <a:r>
              <a:rPr lang="en-GB" dirty="0"/>
              <a:t/>
            </a:r>
            <a:br>
              <a:rPr lang="en-GB" dirty="0"/>
            </a:br>
            <a:endParaRPr lang="en-GB" dirty="0"/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idx="1"/>
          </p:nvPr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947" y="2059849"/>
            <a:ext cx="3179507" cy="2119671"/>
          </a:xfr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65759" y="265918"/>
            <a:ext cx="1619250" cy="1628775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32204" y="132367"/>
            <a:ext cx="3339281" cy="2226187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20565" y="636629"/>
            <a:ext cx="4269659" cy="2846439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6251" y="2453143"/>
            <a:ext cx="3089774" cy="2059849"/>
          </a:xfrm>
          <a:prstGeom prst="rect">
            <a:avLst/>
          </a:prstGeom>
        </p:spPr>
      </p:pic>
      <p:pic>
        <p:nvPicPr>
          <p:cNvPr id="3" name="Recorded Sound">
            <a:hlinkClick r:id="" action="ppaction://media"/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10"/>
          <a:stretch>
            <a:fillRect/>
          </a:stretch>
        </p:blipFill>
        <p:spPr>
          <a:xfrm>
            <a:off x="228600" y="5964964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1971929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1533"/>
    </mc:Choice>
    <mc:Fallback xmlns="">
      <p:transition spd="slow" advTm="2153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0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37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8" fill="hold">
                      <p:stCondLst>
                        <p:cond delay="0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41" dur="18509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audio>
              <p:cMediaNode vol="80000">
                <p:cTn id="4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2" grpId="0"/>
    </p:bldLst>
  </p:timing>
  <p:extLst>
    <p:ext uri="{E180D4A7-C9FB-4DFB-919C-405C955672EB}">
      <p14:showEvtLst xmlns:p14="http://schemas.microsoft.com/office/powerpoint/2010/main">
        <p14:playEvt time="2604" objId="3"/>
        <p14:stopEvt time="21157" objId="3"/>
      </p14:showEvtLst>
    </p:ext>
  </p:extLs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5162208"/>
            <a:ext cx="10515600" cy="1325563"/>
          </a:xfrm>
        </p:spPr>
        <p:txBody>
          <a:bodyPr>
            <a:normAutofit fontScale="90000"/>
          </a:bodyPr>
          <a:lstStyle/>
          <a:p>
            <a:pPr algn="ctr"/>
            <a:r>
              <a:rPr lang="en-GB" dirty="0" smtClean="0">
                <a:latin typeface="Comic Sans MS" panose="030F0702030302020204" pitchFamily="66" charset="0"/>
              </a:rPr>
              <a:t>Encourage children to accept responsibility for their behaviour, show initiative, and contribute positively to society</a:t>
            </a:r>
            <a:r>
              <a:rPr lang="en-GB" dirty="0"/>
              <a:t/>
            </a:r>
            <a:br>
              <a:rPr lang="en-GB" dirty="0"/>
            </a:br>
            <a:endParaRPr lang="en-GB" dirty="0"/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idx="1"/>
          </p:nvPr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221" y="2303517"/>
            <a:ext cx="2714946" cy="2002410"/>
          </a:xfr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98462" y="317078"/>
            <a:ext cx="1619250" cy="1628775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81700" y="431074"/>
            <a:ext cx="4937222" cy="3486261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77507" y="215537"/>
            <a:ext cx="3903852" cy="2602568"/>
          </a:xfrm>
          <a:prstGeom prst="rect">
            <a:avLst/>
          </a:prstGeom>
        </p:spPr>
      </p:pic>
      <p:pic>
        <p:nvPicPr>
          <p:cNvPr id="3" name="Recorded Sound">
            <a:hlinkClick r:id="" action="ppaction://media"/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533400" y="604043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8797271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5634"/>
    </mc:Choice>
    <mc:Fallback xmlns="">
      <p:transition spd="slow" advTm="1563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9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5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6" fill="hold">
                      <p:stCondLst>
                        <p:cond delay="0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9" dur="11417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audio>
              <p:cMediaNode vol="80000">
                <p:cTn id="3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2" grpId="0"/>
    </p:bldLst>
  </p:timing>
  <p:extLst>
    <p:ext uri="{E180D4A7-C9FB-4DFB-919C-405C955672EB}">
      <p14:showEvtLst xmlns:p14="http://schemas.microsoft.com/office/powerpoint/2010/main">
        <p14:playEvt time="3883" objId="3"/>
        <p14:stopEvt time="15332" objId="3"/>
      </p14:showEvtLst>
    </p:ext>
  </p:extLs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Recorded Sound">
            <a:hlinkClick r:id="" action="ppaction://media"/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321945" y="5933379"/>
            <a:ext cx="609600" cy="6096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6179574"/>
            <a:ext cx="10515600" cy="545691"/>
          </a:xfrm>
        </p:spPr>
        <p:txBody>
          <a:bodyPr>
            <a:normAutofit fontScale="90000"/>
          </a:bodyPr>
          <a:lstStyle/>
          <a:p>
            <a:pPr algn="ctr"/>
            <a:r>
              <a:rPr lang="en-GB" dirty="0" smtClean="0">
                <a:latin typeface="Comic Sans MS" panose="030F0702030302020204" pitchFamily="66" charset="0"/>
              </a:rPr>
              <a:t>Be an inclusive family, inspired by gospel values through service to others</a:t>
            </a:r>
            <a:r>
              <a:rPr lang="en-GB" dirty="0"/>
              <a:t/>
            </a:r>
            <a:br>
              <a:rPr lang="en-GB" dirty="0"/>
            </a:br>
            <a:endParaRPr lang="en-GB" dirty="0"/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idx="1"/>
          </p:nvPr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29093" y="189977"/>
            <a:ext cx="6991553" cy="2672902"/>
          </a:xfr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21945" y="307976"/>
            <a:ext cx="1619250" cy="1628775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0911" y="2059849"/>
            <a:ext cx="3199539" cy="2133026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25878" y="3103780"/>
            <a:ext cx="3450110" cy="2178190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44536" y="3126362"/>
            <a:ext cx="3309264" cy="2206176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7409237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3312"/>
    </mc:Choice>
    <mc:Fallback xmlns="">
      <p:transition spd="slow" advTm="2331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31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2" fill="hold">
                      <p:stCondLst>
                        <p:cond delay="0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5" dur="19926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audio>
              <p:cMediaNode vol="80000">
                <p:cTn id="3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2" grpId="0"/>
    </p:bldLst>
  </p:timing>
  <p:extLst>
    <p:ext uri="{E180D4A7-C9FB-4DFB-919C-405C955672EB}">
      <p14:showEvtLst xmlns:p14="http://schemas.microsoft.com/office/powerpoint/2010/main">
        <p14:playEvt time="3441" objId="3"/>
        <p14:stopEvt time="23312" objId="3"/>
      </p14:showEvtLst>
    </p:ext>
  </p:extLst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6|3.2|1.7|1.4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|3.1|1.2|1.4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6|2.3|1.1|1.1|1.6|1.5|2.4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8|2.5|1|2.9|2.4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2|3.5|1.5|3.1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3|2.8|2|1.9|1.8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1600</TotalTime>
  <Words>108</Words>
  <Application>Microsoft Office PowerPoint</Application>
  <PresentationFormat>Widescreen</PresentationFormat>
  <Paragraphs>8</Paragraphs>
  <Slides>7</Slides>
  <Notes>0</Notes>
  <HiddenSlides>0</HiddenSlides>
  <MMClips>7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2" baseType="lpstr">
      <vt:lpstr>Arial</vt:lpstr>
      <vt:lpstr>Calibri</vt:lpstr>
      <vt:lpstr>Calibri Light</vt:lpstr>
      <vt:lpstr>Comic Sans MS</vt:lpstr>
      <vt:lpstr>Office Theme</vt:lpstr>
      <vt:lpstr>Our vision at St Cross</vt:lpstr>
      <vt:lpstr>Know Jesus better through learning, worship and daily school life </vt:lpstr>
      <vt:lpstr>Grow kind and caring young people who respect others regardless of their cultural backgrounds </vt:lpstr>
      <vt:lpstr>Provide a rigorous, inclusive education where creativity, achievement and personality blossom </vt:lpstr>
      <vt:lpstr>Encourage independence, motivation and perseverance as life – long skills allowing children to reach their full potential in a challenging world </vt:lpstr>
      <vt:lpstr>Encourage children to accept responsibility for their behaviour, show initiative, and contribute positively to society </vt:lpstr>
      <vt:lpstr>Be an inclusive family, inspired by gospel values through service to others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Our vision at St Cross</dc:title>
  <dc:creator>Emma James</dc:creator>
  <cp:lastModifiedBy>Joanne Walsh</cp:lastModifiedBy>
  <cp:revision>12</cp:revision>
  <dcterms:created xsi:type="dcterms:W3CDTF">2022-02-09T14:51:02Z</dcterms:created>
  <dcterms:modified xsi:type="dcterms:W3CDTF">2022-05-13T10:52:08Z</dcterms:modified>
</cp:coreProperties>
</file>