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60" r:id="rId5"/>
    <p:sldId id="259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91" d="100"/>
          <a:sy n="91" d="100"/>
        </p:scale>
        <p:origin x="53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CEC47-5EB7-4DB4-B584-779870A18513}" type="datetimeFigureOut">
              <a:rPr lang="en-GB" smtClean="0"/>
              <a:t>20/11/2024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80000-0409-4C14-9BCE-3B4EB1A43B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36570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CEC47-5EB7-4DB4-B584-779870A18513}" type="datetimeFigureOut">
              <a:rPr lang="en-GB" smtClean="0"/>
              <a:t>20/11/2024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80000-0409-4C14-9BCE-3B4EB1A43B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3099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CEC47-5EB7-4DB4-B584-779870A18513}" type="datetimeFigureOut">
              <a:rPr lang="en-GB" smtClean="0"/>
              <a:t>20/11/2024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80000-0409-4C14-9BCE-3B4EB1A43B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2863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CEC47-5EB7-4DB4-B584-779870A18513}" type="datetimeFigureOut">
              <a:rPr lang="en-GB" smtClean="0"/>
              <a:t>20/11/2024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80000-0409-4C14-9BCE-3B4EB1A43B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97148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CEC47-5EB7-4DB4-B584-779870A18513}" type="datetimeFigureOut">
              <a:rPr lang="en-GB" smtClean="0"/>
              <a:t>20/11/2024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80000-0409-4C14-9BCE-3B4EB1A43B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3769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CEC47-5EB7-4DB4-B584-779870A18513}" type="datetimeFigureOut">
              <a:rPr lang="en-GB" smtClean="0"/>
              <a:t>20/11/2024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80000-0409-4C14-9BCE-3B4EB1A43B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36286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CEC47-5EB7-4DB4-B584-779870A18513}" type="datetimeFigureOut">
              <a:rPr lang="en-GB" smtClean="0"/>
              <a:t>20/11/2024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80000-0409-4C14-9BCE-3B4EB1A43B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37407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CEC47-5EB7-4DB4-B584-779870A18513}" type="datetimeFigureOut">
              <a:rPr lang="en-GB" smtClean="0"/>
              <a:t>20/11/2024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80000-0409-4C14-9BCE-3B4EB1A43B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50109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CEC47-5EB7-4DB4-B584-779870A18513}" type="datetimeFigureOut">
              <a:rPr lang="en-GB" smtClean="0"/>
              <a:t>20/11/2024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80000-0409-4C14-9BCE-3B4EB1A43B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40328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CEC47-5EB7-4DB4-B584-779870A18513}" type="datetimeFigureOut">
              <a:rPr lang="en-GB" smtClean="0"/>
              <a:t>20/11/2024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80000-0409-4C14-9BCE-3B4EB1A43B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07616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CEC47-5EB7-4DB4-B584-779870A18513}" type="datetimeFigureOut">
              <a:rPr lang="en-GB" smtClean="0"/>
              <a:t>20/11/2024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80000-0409-4C14-9BCE-3B4EB1A43B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25510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3CEC47-5EB7-4DB4-B584-779870A18513}" type="datetimeFigureOut">
              <a:rPr lang="en-GB" smtClean="0"/>
              <a:t>20/11/2024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B80000-0409-4C14-9BCE-3B4EB1A43B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33168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BLESSED </a:t>
            </a:r>
            <a:r>
              <a:rPr lang="en-GB" b="1" dirty="0" smtClean="0"/>
              <a:t>ARE THE </a:t>
            </a:r>
            <a:r>
              <a:rPr lang="en-GB" b="1" dirty="0"/>
              <a:t>MEEK</a:t>
            </a:r>
            <a:br>
              <a:rPr lang="en-GB" b="1" dirty="0"/>
            </a:br>
            <a:r>
              <a:rPr lang="en-GB" b="1" dirty="0"/>
              <a:t>Matthew 5:5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By Katie and </a:t>
            </a:r>
            <a:r>
              <a:rPr lang="en-GB" dirty="0" err="1" smtClean="0"/>
              <a:t>Aeda</a:t>
            </a:r>
            <a:r>
              <a:rPr lang="en-GB" dirty="0" smtClean="0"/>
              <a:t>.</a:t>
            </a:r>
            <a:endParaRPr lang="en-GB" dirty="0"/>
          </a:p>
        </p:txBody>
      </p:sp>
      <p:sp>
        <p:nvSpPr>
          <p:cNvPr id="4" name="AutoShape 2" descr="82 Blessed Meek Royalty-Free Images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b="6666"/>
          <a:stretch/>
        </p:blipFill>
        <p:spPr>
          <a:xfrm>
            <a:off x="5153025" y="4027104"/>
            <a:ext cx="1885950" cy="2258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52667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Beatitudes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Jesus taught the Disciples about the 8 Beatitudes while teaching on the mount. </a:t>
            </a:r>
          </a:p>
          <a:p>
            <a:r>
              <a:rPr lang="en-GB" dirty="0" smtClean="0"/>
              <a:t>The Beatitudes are 8 blessings and ways in which we should live. </a:t>
            </a:r>
            <a:endParaRPr lang="en-GB" dirty="0"/>
          </a:p>
        </p:txBody>
      </p:sp>
      <p:pic>
        <p:nvPicPr>
          <p:cNvPr id="4" name="Picture 3" descr="LiturgyTools.net: Pictures for the 4th Sunday in Ordinary Time, Year 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4837" y="3521075"/>
            <a:ext cx="4154667" cy="2790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947732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Blessed are the meek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What do you think the word ‘meek’ means?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Meek means to be </a:t>
            </a:r>
            <a:r>
              <a:rPr lang="en-GB" b="1" dirty="0" smtClean="0"/>
              <a:t>humble</a:t>
            </a:r>
            <a:r>
              <a:rPr lang="en-GB" b="1" dirty="0" smtClean="0"/>
              <a:t>, kind </a:t>
            </a:r>
            <a:r>
              <a:rPr lang="en-GB" b="1" dirty="0"/>
              <a:t>and gentle</a:t>
            </a:r>
            <a:r>
              <a:rPr lang="en-GB" dirty="0"/>
              <a:t>, rather than </a:t>
            </a:r>
            <a:r>
              <a:rPr lang="en-GB" dirty="0" smtClean="0"/>
              <a:t>pushing to </a:t>
            </a:r>
            <a:r>
              <a:rPr lang="en-GB" dirty="0"/>
              <a:t>get more, because they know God will one day </a:t>
            </a:r>
            <a:r>
              <a:rPr lang="en-GB" dirty="0" smtClean="0"/>
              <a:t>give them </a:t>
            </a:r>
            <a:r>
              <a:rPr lang="en-GB" dirty="0"/>
              <a:t>everything.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9637" y="4168775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544508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Who would like to light the candle?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0056" y="2002384"/>
            <a:ext cx="3080352" cy="3846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083450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Matthew 5:5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400" dirty="0"/>
              <a:t>“Happy are those who are humble;</a:t>
            </a:r>
            <a:r>
              <a:rPr lang="en-GB" sz="4400" dirty="0" smtClean="0"/>
              <a:t/>
            </a:r>
            <a:br>
              <a:rPr lang="en-GB" sz="4400" dirty="0" smtClean="0"/>
            </a:br>
            <a:r>
              <a:rPr lang="en-GB" sz="4400" dirty="0"/>
              <a:t>    they will receive what God has promised</a:t>
            </a:r>
            <a:r>
              <a:rPr lang="en-GB" sz="4400" dirty="0" smtClean="0"/>
              <a:t>!...</a:t>
            </a:r>
            <a:endParaRPr lang="en-GB" sz="4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6812" y="3692087"/>
            <a:ext cx="2238375" cy="2038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044192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does it mean to be meek?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Most people think: ‘I’m Number 1</a:t>
            </a:r>
            <a:r>
              <a:rPr lang="en-GB" dirty="0" smtClean="0"/>
              <a:t>!’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/>
              <a:t>But a meek person is humble. They know </a:t>
            </a:r>
            <a:r>
              <a:rPr lang="en-GB" dirty="0" smtClean="0"/>
              <a:t>God is </a:t>
            </a:r>
            <a:r>
              <a:rPr lang="en-GB" dirty="0"/>
              <a:t>number 1.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b="6323"/>
          <a:stretch/>
        </p:blipFill>
        <p:spPr>
          <a:xfrm>
            <a:off x="4557055" y="3948113"/>
            <a:ext cx="2117014" cy="2158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785422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Let’s pray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000" dirty="0"/>
              <a:t>Dear Jesus, </a:t>
            </a:r>
          </a:p>
          <a:p>
            <a:pPr marL="0" indent="0" algn="ctr">
              <a:buNone/>
            </a:pPr>
            <a:r>
              <a:rPr lang="en-GB" sz="4000" dirty="0" smtClean="0"/>
              <a:t>thank </a:t>
            </a:r>
            <a:r>
              <a:rPr lang="en-GB" sz="4000" dirty="0"/>
              <a:t>you for providing the </a:t>
            </a:r>
            <a:r>
              <a:rPr lang="en-GB" sz="4000" dirty="0" smtClean="0"/>
              <a:t>perfect example </a:t>
            </a:r>
            <a:r>
              <a:rPr lang="en-GB" sz="4000" dirty="0"/>
              <a:t>of meekness by coming to earth </a:t>
            </a:r>
            <a:r>
              <a:rPr lang="en-GB" sz="4000" dirty="0" smtClean="0"/>
              <a:t>and dying </a:t>
            </a:r>
            <a:r>
              <a:rPr lang="en-GB" sz="4000" dirty="0"/>
              <a:t>for us. </a:t>
            </a:r>
            <a:endParaRPr lang="en-GB" sz="4000" dirty="0" smtClean="0"/>
          </a:p>
          <a:p>
            <a:pPr marL="0" indent="0" algn="ctr">
              <a:buNone/>
            </a:pPr>
            <a:r>
              <a:rPr lang="en-GB" sz="4000" dirty="0" smtClean="0"/>
              <a:t>Please </a:t>
            </a:r>
            <a:r>
              <a:rPr lang="en-GB" sz="4000" dirty="0"/>
              <a:t>help us to live meek, </a:t>
            </a:r>
            <a:r>
              <a:rPr lang="en-GB" sz="4000" dirty="0" smtClean="0"/>
              <a:t>humble lives </a:t>
            </a:r>
            <a:r>
              <a:rPr lang="en-GB" sz="4000" dirty="0"/>
              <a:t>as we follow </a:t>
            </a:r>
            <a:r>
              <a:rPr lang="en-GB" sz="4000" dirty="0" smtClean="0"/>
              <a:t>you, remembering </a:t>
            </a:r>
            <a:r>
              <a:rPr lang="en-GB" sz="4000" dirty="0"/>
              <a:t>that you </a:t>
            </a:r>
            <a:r>
              <a:rPr lang="en-GB" sz="4000" dirty="0" smtClean="0"/>
              <a:t>are Number </a:t>
            </a:r>
            <a:r>
              <a:rPr lang="en-GB" sz="4000" dirty="0"/>
              <a:t>1. </a:t>
            </a:r>
            <a:endParaRPr lang="en-GB" sz="4000" dirty="0" smtClean="0"/>
          </a:p>
          <a:p>
            <a:pPr marL="0" indent="0" algn="ctr">
              <a:buNone/>
            </a:pPr>
            <a:r>
              <a:rPr lang="en-GB" sz="4000" dirty="0" smtClean="0"/>
              <a:t>Amen</a:t>
            </a:r>
            <a:r>
              <a:rPr lang="en-GB" sz="4000" dirty="0"/>
              <a:t>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54699" y="365125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69195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191</Words>
  <Application>Microsoft Office PowerPoint</Application>
  <PresentationFormat>Widescreen</PresentationFormat>
  <Paragraphs>21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BLESSED ARE THE MEEK Matthew 5:5</vt:lpstr>
      <vt:lpstr>Beatitudes </vt:lpstr>
      <vt:lpstr>Blessed are the meek </vt:lpstr>
      <vt:lpstr>Who would like to light the candle?</vt:lpstr>
      <vt:lpstr>Matthew 5:5</vt:lpstr>
      <vt:lpstr>What does it mean to be meek? </vt:lpstr>
      <vt:lpstr>Let’s pray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BLESSED ARE THE MEEK Matthew 5:5</dc:title>
  <dc:creator>Graziella Norton</dc:creator>
  <cp:lastModifiedBy>Katherine Wale</cp:lastModifiedBy>
  <cp:revision>4</cp:revision>
  <dcterms:created xsi:type="dcterms:W3CDTF">2024-11-20T11:17:27Z</dcterms:created>
  <dcterms:modified xsi:type="dcterms:W3CDTF">2024-11-20T12:24:59Z</dcterms:modified>
</cp:coreProperties>
</file>