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24" y="3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lass-management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lass-manageme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ED45E39-4B68-40DB-D3AF-9217DF7505B3}"/>
              </a:ext>
            </a:extLst>
          </p:cNvPr>
          <p:cNvSpPr/>
          <p:nvPr userDrawn="1"/>
        </p:nvSpPr>
        <p:spPr>
          <a:xfrm>
            <a:off x="0" y="5934808"/>
            <a:ext cx="1301262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CDDE6465-EB2C-7CB8-9712-E5CAFCD894A5}"/>
              </a:ext>
            </a:extLst>
          </p:cNvPr>
          <p:cNvSpPr/>
          <p:nvPr userDrawn="1"/>
        </p:nvSpPr>
        <p:spPr>
          <a:xfrm>
            <a:off x="8275318" y="5934808"/>
            <a:ext cx="868681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D6C7863F-8EFC-0709-9E92-F935E38ACE80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96BF93E-D630-9BBC-8D03-C283C4752D49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F60E4F8-D922-3314-C188-F2D9E4BCF008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0C83BFFD-D4E3-D5BD-03D3-B26E9A6C04CD}"/>
              </a:ext>
            </a:extLst>
          </p:cNvPr>
          <p:cNvSpPr/>
          <p:nvPr userDrawn="1"/>
        </p:nvSpPr>
        <p:spPr>
          <a:xfrm>
            <a:off x="0" y="5934808"/>
            <a:ext cx="1301262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667B2A81-80A3-81E6-AC34-55073CEA6D1A}"/>
              </a:ext>
            </a:extLst>
          </p:cNvPr>
          <p:cNvSpPr/>
          <p:nvPr userDrawn="1"/>
        </p:nvSpPr>
        <p:spPr>
          <a:xfrm>
            <a:off x="8275318" y="5934808"/>
            <a:ext cx="868681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68571" y="1121970"/>
            <a:ext cx="6035040" cy="6006905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8000" dirty="0" smtClean="0">
                <a:latin typeface="+mn-lt"/>
              </a:rPr>
              <a:t>Welcome to Year 4</a:t>
            </a:r>
          </a:p>
          <a:p>
            <a:pPr algn="ctr"/>
            <a:r>
              <a:rPr lang="en-US" sz="3200" dirty="0" smtClean="0">
                <a:latin typeface="+mn-lt"/>
              </a:rPr>
              <a:t>Miss Kendrick</a:t>
            </a:r>
          </a:p>
          <a:p>
            <a:pPr algn="ctr"/>
            <a:r>
              <a:rPr lang="en-US" sz="3200" dirty="0" err="1" smtClean="0">
                <a:latin typeface="+mn-lt"/>
              </a:rPr>
              <a:t>Mrs</a:t>
            </a:r>
            <a:r>
              <a:rPr lang="en-US" sz="3200" dirty="0" smtClean="0">
                <a:latin typeface="+mn-lt"/>
              </a:rPr>
              <a:t> </a:t>
            </a:r>
            <a:r>
              <a:rPr lang="en-US" sz="3200" dirty="0" err="1" smtClean="0">
                <a:latin typeface="+mn-lt"/>
              </a:rPr>
              <a:t>Piacquadio</a:t>
            </a:r>
            <a:endParaRPr lang="en-US" sz="3200" dirty="0" smtClean="0">
              <a:latin typeface="+mn-lt"/>
            </a:endParaRPr>
          </a:p>
          <a:p>
            <a:pPr algn="ctr"/>
            <a:r>
              <a:rPr lang="en-US" sz="3200" dirty="0" err="1" smtClean="0">
                <a:latin typeface="+mn-lt"/>
              </a:rPr>
              <a:t>Mrs</a:t>
            </a:r>
            <a:r>
              <a:rPr lang="en-US" sz="3200" dirty="0" smtClean="0">
                <a:latin typeface="+mn-lt"/>
              </a:rPr>
              <a:t> Bowen</a:t>
            </a:r>
            <a:endParaRPr lang="en-US" sz="3200" dirty="0">
              <a:latin typeface="+mn-lt"/>
            </a:endParaRPr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A8797D1F-CD8D-4782-B1AA-3A85DA2F949F}"/>
              </a:ext>
            </a:extLst>
          </p:cNvPr>
          <p:cNvSpPr/>
          <p:nvPr/>
        </p:nvSpPr>
        <p:spPr>
          <a:xfrm>
            <a:off x="90535" y="598434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5ABDDB77-24B9-4B2F-8BD3-31941E5FAD16}"/>
              </a:ext>
            </a:extLst>
          </p:cNvPr>
          <p:cNvSpPr/>
          <p:nvPr/>
        </p:nvSpPr>
        <p:spPr>
          <a:xfrm>
            <a:off x="8074182" y="6090406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0C9B348F-009D-8E47-99E5-6E3D22253981}"/>
              </a:ext>
            </a:extLst>
          </p:cNvPr>
          <p:cNvSpPr/>
          <p:nvPr/>
        </p:nvSpPr>
        <p:spPr>
          <a:xfrm>
            <a:off x="0" y="5757705"/>
            <a:ext cx="1413153" cy="1100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EA6F400-7023-516E-D087-94C1D9151076}"/>
              </a:ext>
            </a:extLst>
          </p:cNvPr>
          <p:cNvSpPr/>
          <p:nvPr/>
        </p:nvSpPr>
        <p:spPr>
          <a:xfrm>
            <a:off x="8229600" y="5984341"/>
            <a:ext cx="914400" cy="873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512764"/>
            <a:ext cx="8137524" cy="583247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766689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Key information</a:t>
            </a:r>
            <a:endParaRPr lang="en-US" sz="3600" dirty="0">
              <a:latin typeface="+mn-lt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1447462"/>
            <a:ext cx="7886700" cy="464536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smtClean="0">
                <a:latin typeface="Twinkl" pitchFamily="50" charset="0"/>
              </a:rPr>
              <a:t>Class Saint</a:t>
            </a:r>
          </a:p>
          <a:p>
            <a:pPr algn="ctr"/>
            <a:r>
              <a:rPr lang="en-US" sz="2400" dirty="0" smtClean="0"/>
              <a:t>Timetable</a:t>
            </a:r>
          </a:p>
          <a:p>
            <a:pPr algn="ctr"/>
            <a:r>
              <a:rPr lang="en-US" sz="2400" dirty="0" smtClean="0">
                <a:latin typeface="Twinkl" pitchFamily="50" charset="0"/>
              </a:rPr>
              <a:t>Reading</a:t>
            </a:r>
          </a:p>
          <a:p>
            <a:pPr algn="ctr"/>
            <a:r>
              <a:rPr lang="en-US" sz="2400" dirty="0" smtClean="0"/>
              <a:t>PE</a:t>
            </a:r>
            <a:endParaRPr lang="en-US" sz="2400" dirty="0" smtClean="0">
              <a:latin typeface="Twinkl" pitchFamily="50" charset="0"/>
            </a:endParaRPr>
          </a:p>
          <a:p>
            <a:pPr algn="ctr"/>
            <a:r>
              <a:rPr lang="en-US" sz="2400" dirty="0" smtClean="0"/>
              <a:t>Spellings</a:t>
            </a:r>
          </a:p>
          <a:p>
            <a:pPr algn="ctr"/>
            <a:r>
              <a:rPr lang="en-US" sz="2400" dirty="0" smtClean="0">
                <a:latin typeface="Twinkl" pitchFamily="50" charset="0"/>
              </a:rPr>
              <a:t>Homework</a:t>
            </a:r>
          </a:p>
          <a:p>
            <a:pPr algn="ctr"/>
            <a:r>
              <a:rPr lang="en-US" sz="2400" dirty="0" smtClean="0"/>
              <a:t>Signposts</a:t>
            </a:r>
          </a:p>
          <a:p>
            <a:pPr algn="ctr"/>
            <a:r>
              <a:rPr lang="en-US" sz="2400" dirty="0" smtClean="0"/>
              <a:t>Enrichment opportunities</a:t>
            </a:r>
          </a:p>
        </p:txBody>
      </p:sp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AD703367-3D9F-43C1-9F35-4E40C43179B0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Class Saint – St Kolbe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 smtClean="0"/>
              <a:t>Feast Day – August 14</a:t>
            </a:r>
            <a:r>
              <a:rPr lang="en-GB" sz="2400" baseline="30000" dirty="0" smtClean="0"/>
              <a:t>th</a:t>
            </a:r>
            <a:endParaRPr lang="en-GB" sz="2400" dirty="0" smtClean="0"/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Prayer Book to go home daily.</a:t>
            </a:r>
            <a:endParaRPr lang="en-GB" sz="2400" dirty="0"/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Timetable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dirty="0" err="1" smtClean="0"/>
              <a:t>Mrs</a:t>
            </a:r>
            <a:r>
              <a:rPr lang="en-US" sz="2400" dirty="0" smtClean="0"/>
              <a:t> </a:t>
            </a:r>
            <a:r>
              <a:rPr lang="en-US" sz="2400" dirty="0" err="1" smtClean="0"/>
              <a:t>Pavlakos</a:t>
            </a:r>
            <a:r>
              <a:rPr lang="en-US" sz="2400" dirty="0" smtClean="0"/>
              <a:t> will be teaching on </a:t>
            </a:r>
            <a:r>
              <a:rPr lang="en-US" sz="2400" b="1" dirty="0" smtClean="0"/>
              <a:t>Monday morning</a:t>
            </a:r>
            <a:r>
              <a:rPr lang="en-US" sz="2400" dirty="0" smtClean="0"/>
              <a:t> and </a:t>
            </a:r>
            <a:r>
              <a:rPr lang="en-US" sz="2400" b="1" dirty="0" smtClean="0"/>
              <a:t>Tuesday (all day)</a:t>
            </a:r>
            <a:r>
              <a:rPr lang="en-US" sz="2400" dirty="0" smtClean="0"/>
              <a:t>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err="1" smtClean="0"/>
              <a:t>Mrs</a:t>
            </a:r>
            <a:r>
              <a:rPr lang="en-US" sz="2400" dirty="0" smtClean="0"/>
              <a:t> </a:t>
            </a:r>
            <a:r>
              <a:rPr lang="en-US" sz="2400" dirty="0" err="1" smtClean="0"/>
              <a:t>Piacquadio</a:t>
            </a:r>
            <a:r>
              <a:rPr lang="en-US" sz="2400" dirty="0" smtClean="0"/>
              <a:t> will be in class </a:t>
            </a:r>
            <a:r>
              <a:rPr lang="en-US" sz="2400" b="1" dirty="0" smtClean="0"/>
              <a:t>every morning </a:t>
            </a:r>
          </a:p>
          <a:p>
            <a:pPr algn="ctr"/>
            <a:r>
              <a:rPr lang="en-US" sz="2400" dirty="0" smtClean="0"/>
              <a:t>&amp; </a:t>
            </a:r>
          </a:p>
          <a:p>
            <a:pPr algn="ctr"/>
            <a:r>
              <a:rPr lang="en-US" sz="2400" dirty="0" err="1" smtClean="0"/>
              <a:t>Mrs</a:t>
            </a:r>
            <a:r>
              <a:rPr lang="en-US" sz="2400" dirty="0" smtClean="0"/>
              <a:t> Bowen will be in class </a:t>
            </a:r>
            <a:r>
              <a:rPr lang="en-US" sz="2400" b="1" dirty="0" smtClean="0"/>
              <a:t>until 10:30 </a:t>
            </a:r>
            <a:r>
              <a:rPr lang="en-US" sz="2400" dirty="0" smtClean="0"/>
              <a:t>each morning.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82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Reading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dirty="0" smtClean="0"/>
              <a:t>Children will choose a book, the level of these will be monitored to ensure they are appropriate for each child.</a:t>
            </a:r>
          </a:p>
          <a:p>
            <a:pPr algn="ctr"/>
            <a:r>
              <a:rPr lang="en-US" sz="2400" dirty="0" smtClean="0"/>
              <a:t>This promotes a </a:t>
            </a:r>
            <a:r>
              <a:rPr lang="en-US" sz="2400" b="1" dirty="0" smtClean="0"/>
              <a:t>love of reading</a:t>
            </a:r>
            <a:r>
              <a:rPr lang="en-US" sz="2400" dirty="0" smtClean="0"/>
              <a:t> and sharing books.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Children will be heard reading at least </a:t>
            </a:r>
            <a:r>
              <a:rPr lang="en-US" sz="2400" b="1" dirty="0" smtClean="0"/>
              <a:t>once</a:t>
            </a:r>
            <a:r>
              <a:rPr lang="en-US" sz="2400" dirty="0" smtClean="0"/>
              <a:t> throughout the week. 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Please continue to read daily with your child and comment using the </a:t>
            </a:r>
            <a:r>
              <a:rPr lang="en-US" sz="2400" b="1" dirty="0" smtClean="0"/>
              <a:t>Boom Reader App</a:t>
            </a:r>
            <a:r>
              <a:rPr lang="en-US" sz="2400" dirty="0" smtClean="0"/>
              <a:t>.</a:t>
            </a:r>
            <a:endParaRPr lang="en-GB" sz="2400" dirty="0"/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5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PE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b="1" dirty="0" smtClean="0"/>
              <a:t>Tuesday</a:t>
            </a:r>
            <a:r>
              <a:rPr lang="en-US" sz="2400" dirty="0" smtClean="0"/>
              <a:t> – </a:t>
            </a:r>
            <a:r>
              <a:rPr lang="en-US" sz="2400" dirty="0" err="1" smtClean="0"/>
              <a:t>Mrs</a:t>
            </a:r>
            <a:r>
              <a:rPr lang="en-US" sz="2400" dirty="0" smtClean="0"/>
              <a:t> </a:t>
            </a:r>
            <a:r>
              <a:rPr lang="en-US" sz="2400" dirty="0" err="1" smtClean="0"/>
              <a:t>Pavlakos</a:t>
            </a:r>
            <a:endParaRPr lang="en-US" sz="2400" dirty="0" smtClean="0"/>
          </a:p>
          <a:p>
            <a:pPr algn="ctr"/>
            <a:r>
              <a:rPr lang="en-US" sz="2400" b="1" dirty="0" smtClean="0"/>
              <a:t>Thursday </a:t>
            </a:r>
            <a:r>
              <a:rPr lang="en-US" sz="2400" dirty="0" smtClean="0"/>
              <a:t>– Miss Kendrick</a:t>
            </a:r>
          </a:p>
          <a:p>
            <a:pPr algn="ctr"/>
            <a:endParaRPr lang="en-US" sz="2400" b="1" dirty="0"/>
          </a:p>
          <a:p>
            <a:pPr algn="ctr"/>
            <a:r>
              <a:rPr lang="en-US" sz="2400" b="1" dirty="0" smtClean="0"/>
              <a:t>PE kits to be worn to school</a:t>
            </a:r>
            <a:r>
              <a:rPr lang="en-US" sz="2400" dirty="0" smtClean="0"/>
              <a:t> on PE days.</a:t>
            </a:r>
          </a:p>
          <a:p>
            <a:pPr algn="ctr"/>
            <a:r>
              <a:rPr lang="en-US" sz="2400" dirty="0" smtClean="0"/>
              <a:t>Jogging bottoms and jumpers may be worn when the weather turns colder.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298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Spellings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954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dirty="0" smtClean="0"/>
              <a:t>Spellings will be uploaded on to </a:t>
            </a:r>
            <a:r>
              <a:rPr lang="en-US" sz="2400" b="1" dirty="0" smtClean="0"/>
              <a:t>Signposts</a:t>
            </a:r>
            <a:r>
              <a:rPr lang="en-US" sz="2400" dirty="0" smtClean="0"/>
              <a:t> each </a:t>
            </a:r>
            <a:r>
              <a:rPr lang="en-US" sz="2400" b="1" dirty="0" smtClean="0"/>
              <a:t>Friday</a:t>
            </a:r>
            <a:r>
              <a:rPr lang="en-US" sz="2400" dirty="0" smtClean="0"/>
              <a:t> and tested the following </a:t>
            </a:r>
            <a:r>
              <a:rPr lang="en-US" sz="2400" b="1" dirty="0" smtClean="0"/>
              <a:t>Thursday</a:t>
            </a:r>
            <a:r>
              <a:rPr lang="en-US" sz="2400" dirty="0" smtClean="0"/>
              <a:t>.</a:t>
            </a:r>
          </a:p>
          <a:p>
            <a:pPr algn="ctr"/>
            <a:endParaRPr lang="en-US" sz="2400" dirty="0"/>
          </a:p>
          <a:p>
            <a:pPr algn="ctr"/>
            <a:endParaRPr lang="en-US" sz="2400" dirty="0" smtClean="0"/>
          </a:p>
          <a:p>
            <a:pPr algn="ctr"/>
            <a:r>
              <a:rPr lang="en-US" sz="2400" b="1" dirty="0" smtClean="0"/>
              <a:t>15 spellings</a:t>
            </a:r>
            <a:r>
              <a:rPr lang="en-US" sz="2400" dirty="0" smtClean="0"/>
              <a:t> will be set, and children may choose to learn </a:t>
            </a:r>
            <a:r>
              <a:rPr lang="en-US" sz="2400" b="1" dirty="0" smtClean="0"/>
              <a:t>5, 10 or 15</a:t>
            </a:r>
            <a:r>
              <a:rPr lang="en-US" sz="2400" dirty="0" smtClean="0"/>
              <a:t> spellings. </a:t>
            </a:r>
          </a:p>
          <a:p>
            <a:pPr algn="ctr"/>
            <a:endParaRPr lang="en-US" sz="2400" dirty="0"/>
          </a:p>
          <a:p>
            <a:pPr algn="ctr"/>
            <a:endParaRPr lang="en-GB" sz="2400" dirty="0"/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65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Homework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954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dirty="0" smtClean="0"/>
              <a:t>One piece of </a:t>
            </a:r>
            <a:r>
              <a:rPr lang="en-US" sz="2400" b="1" dirty="0" smtClean="0"/>
              <a:t>Atom Learning </a:t>
            </a:r>
            <a:r>
              <a:rPr lang="en-US" sz="2400" dirty="0" smtClean="0"/>
              <a:t>(alternate </a:t>
            </a:r>
            <a:r>
              <a:rPr lang="en-US" sz="2400" dirty="0" err="1" smtClean="0"/>
              <a:t>Maths</a:t>
            </a:r>
            <a:r>
              <a:rPr lang="en-US" sz="2400" dirty="0" smtClean="0"/>
              <a:t> and English each week).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Please ensure your children are practicing their times tables </a:t>
            </a:r>
            <a:r>
              <a:rPr lang="en-US" sz="2400" b="1" dirty="0" smtClean="0"/>
              <a:t>daily</a:t>
            </a:r>
            <a:r>
              <a:rPr lang="en-US" sz="2400" dirty="0" smtClean="0"/>
              <a:t>, using </a:t>
            </a:r>
            <a:r>
              <a:rPr lang="en-US" sz="2400" b="1" dirty="0" smtClean="0"/>
              <a:t>Times Table </a:t>
            </a:r>
            <a:r>
              <a:rPr lang="en-US" sz="2400" b="1" dirty="0" err="1" smtClean="0"/>
              <a:t>Rockstars</a:t>
            </a:r>
            <a:r>
              <a:rPr lang="en-US" sz="2400" dirty="0" smtClean="0"/>
              <a:t>, to prepare for the </a:t>
            </a:r>
            <a:r>
              <a:rPr lang="en-US" sz="2400" b="1" dirty="0" smtClean="0"/>
              <a:t>Multiplication Tables Check</a:t>
            </a:r>
            <a:r>
              <a:rPr lang="en-US" sz="2400" dirty="0" smtClean="0"/>
              <a:t> in </a:t>
            </a:r>
            <a:r>
              <a:rPr lang="en-US" sz="2400" b="1" dirty="0" smtClean="0"/>
              <a:t>June</a:t>
            </a:r>
            <a:r>
              <a:rPr lang="en-US" sz="2400" dirty="0" smtClean="0"/>
              <a:t>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One piece of </a:t>
            </a:r>
            <a:r>
              <a:rPr lang="en-US" sz="2400" b="1" dirty="0" smtClean="0"/>
              <a:t>RE </a:t>
            </a:r>
            <a:r>
              <a:rPr lang="en-US" sz="2400" dirty="0" smtClean="0"/>
              <a:t>work per </a:t>
            </a:r>
            <a:r>
              <a:rPr lang="en-US" sz="2400" b="1" dirty="0" smtClean="0"/>
              <a:t>half term.</a:t>
            </a:r>
            <a:endParaRPr lang="en-GB" sz="2400" i="1" dirty="0"/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57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Signposts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5853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dirty="0" smtClean="0"/>
              <a:t>On a </a:t>
            </a:r>
            <a:r>
              <a:rPr lang="en-US" sz="2400" b="1" dirty="0" smtClean="0"/>
              <a:t>Friday</a:t>
            </a:r>
            <a:r>
              <a:rPr lang="en-US" sz="2400" dirty="0" smtClean="0"/>
              <a:t>, a Signposts document will be uploaded to the </a:t>
            </a:r>
            <a:r>
              <a:rPr lang="en-US" sz="2400" b="1" dirty="0" smtClean="0"/>
              <a:t>school website</a:t>
            </a:r>
            <a:r>
              <a:rPr lang="en-US" sz="2400" dirty="0" smtClean="0"/>
              <a:t>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This will give an overview of our learning throughout the week, as well as </a:t>
            </a:r>
            <a:r>
              <a:rPr lang="en-US" sz="2400" b="1" dirty="0" smtClean="0"/>
              <a:t>spellings</a:t>
            </a:r>
            <a:r>
              <a:rPr lang="en-US" sz="2400" dirty="0" smtClean="0"/>
              <a:t> and </a:t>
            </a:r>
            <a:r>
              <a:rPr lang="en-US" sz="2400" b="1" dirty="0" smtClean="0"/>
              <a:t>RE homework</a:t>
            </a:r>
            <a:r>
              <a:rPr lang="en-US" sz="2400" dirty="0" smtClean="0"/>
              <a:t>. </a:t>
            </a:r>
          </a:p>
          <a:p>
            <a:pPr algn="ctr"/>
            <a:endParaRPr lang="en-US" sz="2400" dirty="0"/>
          </a:p>
          <a:p>
            <a:pPr algn="ctr"/>
            <a:endParaRPr lang="en-GB" sz="2400" dirty="0"/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427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latin typeface="+mn-lt"/>
              </a:rPr>
              <a:t>Possible Enrichment Opportunities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b="1" dirty="0" smtClean="0"/>
              <a:t>TBC </a:t>
            </a:r>
            <a:r>
              <a:rPr lang="en-US" sz="2400" i="1" dirty="0" smtClean="0"/>
              <a:t>– Possible Ancient Greece history workshop (in school)</a:t>
            </a:r>
          </a:p>
          <a:p>
            <a:pPr algn="ctr"/>
            <a:endParaRPr lang="en-US" sz="2400" i="1" dirty="0"/>
          </a:p>
          <a:p>
            <a:pPr algn="ctr"/>
            <a:r>
              <a:rPr lang="en-US" sz="2400" b="1" dirty="0" smtClean="0"/>
              <a:t>TBC – </a:t>
            </a:r>
            <a:r>
              <a:rPr lang="en-US" sz="2400" i="1" dirty="0" smtClean="0"/>
              <a:t>Possible Colchester Zoo trip, linking with Science </a:t>
            </a:r>
            <a:r>
              <a:rPr lang="en-US" sz="2400" i="1" dirty="0" smtClean="0"/>
              <a:t>(Animals </a:t>
            </a:r>
            <a:r>
              <a:rPr lang="en-US" sz="2400" i="1" dirty="0"/>
              <a:t>I</a:t>
            </a:r>
            <a:r>
              <a:rPr lang="en-US" sz="2400" i="1" dirty="0" smtClean="0"/>
              <a:t>ncluding </a:t>
            </a:r>
            <a:r>
              <a:rPr lang="en-US" sz="2400" i="1" dirty="0"/>
              <a:t>H</a:t>
            </a:r>
            <a:r>
              <a:rPr lang="en-US" sz="2400" i="1" dirty="0" smtClean="0"/>
              <a:t>umans</a:t>
            </a:r>
            <a:r>
              <a:rPr lang="en-US" sz="2400" i="1" dirty="0" smtClean="0"/>
              <a:t>)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62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03688" y="710766"/>
            <a:ext cx="6035040" cy="6006905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8000" dirty="0" smtClean="0">
                <a:latin typeface="+mn-lt"/>
              </a:rPr>
              <a:t>Thank you for listening </a:t>
            </a:r>
            <a:r>
              <a:rPr lang="en-US" sz="8000" dirty="0" smtClean="0">
                <a:latin typeface="+mn-lt"/>
                <a:sym typeface="Wingdings" panose="05000000000000000000" pitchFamily="2" charset="2"/>
              </a:rPr>
              <a:t></a:t>
            </a:r>
            <a:endParaRPr lang="en-US" sz="3200" dirty="0">
              <a:latin typeface="+mn-lt"/>
            </a:endParaRPr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A8797D1F-CD8D-4782-B1AA-3A85DA2F949F}"/>
              </a:ext>
            </a:extLst>
          </p:cNvPr>
          <p:cNvSpPr/>
          <p:nvPr/>
        </p:nvSpPr>
        <p:spPr>
          <a:xfrm>
            <a:off x="90535" y="598434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5ABDDB77-24B9-4B2F-8BD3-31941E5FAD16}"/>
              </a:ext>
            </a:extLst>
          </p:cNvPr>
          <p:cNvSpPr/>
          <p:nvPr/>
        </p:nvSpPr>
        <p:spPr>
          <a:xfrm>
            <a:off x="8074182" y="6090406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0C9B348F-009D-8E47-99E5-6E3D22253981}"/>
              </a:ext>
            </a:extLst>
          </p:cNvPr>
          <p:cNvSpPr/>
          <p:nvPr/>
        </p:nvSpPr>
        <p:spPr>
          <a:xfrm>
            <a:off x="0" y="5757705"/>
            <a:ext cx="1413153" cy="1100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EA6F400-7023-516E-D087-94C1D9151076}"/>
              </a:ext>
            </a:extLst>
          </p:cNvPr>
          <p:cNvSpPr/>
          <p:nvPr/>
        </p:nvSpPr>
        <p:spPr>
          <a:xfrm>
            <a:off x="8229600" y="5984341"/>
            <a:ext cx="914400" cy="873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</p:spTree>
    <p:extLst>
      <p:ext uri="{BB962C8B-B14F-4D97-AF65-F5344CB8AC3E}">
        <p14:creationId xmlns:p14="http://schemas.microsoft.com/office/powerpoint/2010/main" val="2508675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128</TotalTime>
  <Words>324</Words>
  <Application>Microsoft Office PowerPoint</Application>
  <PresentationFormat>On-screen Show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Calibri</vt:lpstr>
      <vt:lpstr>Arial</vt:lpstr>
      <vt:lpstr>Wingdings</vt:lpstr>
      <vt:lpstr>Office Theme</vt:lpstr>
      <vt:lpstr>PowerPoint Presentation</vt:lpstr>
      <vt:lpstr>PowerPoint Presentation</vt:lpstr>
      <vt:lpstr>Class Saint – St Kolbe</vt:lpstr>
      <vt:lpstr>Timetable</vt:lpstr>
      <vt:lpstr>Reading</vt:lpstr>
      <vt:lpstr>PE</vt:lpstr>
      <vt:lpstr>Spellings</vt:lpstr>
      <vt:lpstr>Homework</vt:lpstr>
      <vt:lpstr>Signposts</vt:lpstr>
      <vt:lpstr>Possible Enrichment Opportunities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Beasley</dc:creator>
  <cp:lastModifiedBy>Rachel Kendrick</cp:lastModifiedBy>
  <cp:revision>14</cp:revision>
  <dcterms:created xsi:type="dcterms:W3CDTF">2020-11-03T14:51:32Z</dcterms:created>
  <dcterms:modified xsi:type="dcterms:W3CDTF">2025-09-09T14:13:16Z</dcterms:modified>
</cp:coreProperties>
</file>