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542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60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5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01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790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960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02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92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48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86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214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F9091-1C7C-4970-9D14-B784526D205F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3393A-A75A-4444-9B77-5AF00336F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209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9886" y="-138656"/>
            <a:ext cx="4798423" cy="31989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/>
              <a:t>SEND at St Cross</a:t>
            </a:r>
            <a:endParaRPr lang="en-GB" sz="54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006" y="2024743"/>
            <a:ext cx="11144794" cy="4702628"/>
          </a:xfrm>
        </p:spPr>
        <p:txBody>
          <a:bodyPr>
            <a:normAutofit/>
          </a:bodyPr>
          <a:lstStyle/>
          <a:p>
            <a:r>
              <a:rPr lang="en-GB" dirty="0"/>
              <a:t>Our commitment is to the needs of </a:t>
            </a:r>
            <a:r>
              <a:rPr lang="en-GB" sz="3200" b="1" dirty="0"/>
              <a:t>every child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At </a:t>
            </a:r>
            <a:r>
              <a:rPr lang="en-GB" dirty="0"/>
              <a:t>St. Cross, we identify the needs of pupils by considering the needs of the </a:t>
            </a:r>
            <a:r>
              <a:rPr lang="en-GB" sz="3200" b="1" dirty="0"/>
              <a:t>whole child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We </a:t>
            </a:r>
            <a:r>
              <a:rPr lang="en-GB" dirty="0"/>
              <a:t>encourage </a:t>
            </a:r>
            <a:r>
              <a:rPr lang="en-GB" sz="3200" b="1" dirty="0"/>
              <a:t>early identification </a:t>
            </a:r>
            <a:r>
              <a:rPr lang="en-GB" dirty="0"/>
              <a:t>– identifying need at the earliest point and then making effective provision.</a:t>
            </a:r>
          </a:p>
          <a:p>
            <a:r>
              <a:rPr lang="en-GB" dirty="0"/>
              <a:t>Teachers deliver </a:t>
            </a:r>
            <a:r>
              <a:rPr lang="en-GB" sz="3200" b="1" dirty="0"/>
              <a:t>high quality teaching </a:t>
            </a:r>
            <a:r>
              <a:rPr lang="en-GB" dirty="0"/>
              <a:t>and </a:t>
            </a:r>
            <a:r>
              <a:rPr lang="en-GB" sz="3200" b="1" dirty="0"/>
              <a:t>differentiated lessons </a:t>
            </a:r>
            <a:r>
              <a:rPr lang="en-GB" dirty="0"/>
              <a:t>to meet the needs of all individuals. </a:t>
            </a:r>
            <a:endParaRPr lang="en-GB" dirty="0" smtClean="0"/>
          </a:p>
          <a:p>
            <a:r>
              <a:rPr lang="en-GB" sz="3200" b="1" dirty="0" smtClean="0"/>
              <a:t>Appropriate </a:t>
            </a:r>
            <a:r>
              <a:rPr lang="en-GB" sz="3200" b="1" dirty="0"/>
              <a:t>interventions </a:t>
            </a:r>
            <a:r>
              <a:rPr lang="en-GB" dirty="0"/>
              <a:t>may be introduced based on any areas of need identified</a:t>
            </a:r>
          </a:p>
        </p:txBody>
      </p:sp>
    </p:spTree>
    <p:extLst>
      <p:ext uri="{BB962C8B-B14F-4D97-AF65-F5344CB8AC3E}">
        <p14:creationId xmlns:p14="http://schemas.microsoft.com/office/powerpoint/2010/main" val="140042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623" y="0"/>
            <a:ext cx="10515600" cy="70931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lvl="0"/>
            <a:r>
              <a:rPr lang="en-GB" dirty="0"/>
              <a:t>Small group intervention in </a:t>
            </a:r>
            <a:r>
              <a:rPr lang="en-GB" sz="3300" b="1" dirty="0"/>
              <a:t>English and </a:t>
            </a:r>
            <a:r>
              <a:rPr lang="en-GB" sz="3300" b="1" dirty="0" smtClean="0"/>
              <a:t>Maths</a:t>
            </a:r>
            <a:r>
              <a:rPr lang="en-GB" sz="3300" dirty="0" smtClean="0"/>
              <a:t>, </a:t>
            </a:r>
            <a:r>
              <a:rPr lang="en-GB" dirty="0"/>
              <a:t>including </a:t>
            </a:r>
            <a:r>
              <a:rPr lang="en-GB" dirty="0" smtClean="0"/>
              <a:t>phonics.</a:t>
            </a:r>
          </a:p>
          <a:p>
            <a:pPr lvl="0"/>
            <a:r>
              <a:rPr lang="en-GB" sz="3300" b="1" dirty="0" smtClean="0"/>
              <a:t>Pre </a:t>
            </a:r>
            <a:r>
              <a:rPr lang="en-GB" sz="3300" b="1" dirty="0"/>
              <a:t>teaching </a:t>
            </a:r>
          </a:p>
          <a:p>
            <a:pPr lvl="0"/>
            <a:r>
              <a:rPr lang="en-GB" sz="3300" b="1" dirty="0"/>
              <a:t>In-class support</a:t>
            </a:r>
          </a:p>
          <a:p>
            <a:pPr lvl="0"/>
            <a:r>
              <a:rPr lang="en-GB" sz="3300" b="1" dirty="0"/>
              <a:t>Individual intensive support sessions </a:t>
            </a:r>
            <a:endParaRPr lang="en-GB" sz="3300" b="1" dirty="0" smtClean="0"/>
          </a:p>
          <a:p>
            <a:pPr lvl="0"/>
            <a:r>
              <a:rPr lang="en-GB" sz="3300" b="1" dirty="0" err="1" smtClean="0"/>
              <a:t>NELi</a:t>
            </a:r>
            <a:r>
              <a:rPr lang="en-GB" sz="3300" b="1" dirty="0" smtClean="0"/>
              <a:t> </a:t>
            </a:r>
            <a:r>
              <a:rPr lang="en-GB" sz="3300" b="1" dirty="0"/>
              <a:t>assessment for every pupil in EYFS </a:t>
            </a:r>
            <a:endParaRPr lang="en-GB" sz="3300" b="1" dirty="0" smtClean="0"/>
          </a:p>
          <a:p>
            <a:pPr lvl="0"/>
            <a:r>
              <a:rPr lang="en-GB" sz="3300" b="1" dirty="0" smtClean="0"/>
              <a:t>Social </a:t>
            </a:r>
            <a:r>
              <a:rPr lang="en-GB" sz="3300" b="1" dirty="0"/>
              <a:t>skills/behaviour support</a:t>
            </a:r>
            <a:r>
              <a:rPr lang="en-GB" dirty="0"/>
              <a:t>, including Lego Therapy and Nurture group. </a:t>
            </a:r>
          </a:p>
          <a:p>
            <a:pPr lvl="0"/>
            <a:r>
              <a:rPr lang="en-GB" dirty="0"/>
              <a:t>Use of </a:t>
            </a:r>
            <a:r>
              <a:rPr lang="en-GB" sz="3300" b="1" dirty="0"/>
              <a:t>ICT facilities</a:t>
            </a:r>
            <a:r>
              <a:rPr lang="en-GB" dirty="0"/>
              <a:t> as appropriate e.g. word processing </a:t>
            </a:r>
          </a:p>
          <a:p>
            <a:pPr lvl="0"/>
            <a:r>
              <a:rPr lang="en-GB" dirty="0"/>
              <a:t>Additional lunchtime support for social and behavioural needs, including the </a:t>
            </a:r>
            <a:r>
              <a:rPr lang="en-GB" sz="3300" b="1" dirty="0"/>
              <a:t>20:20:20 programme</a:t>
            </a:r>
          </a:p>
          <a:p>
            <a:pPr lvl="0"/>
            <a:r>
              <a:rPr lang="en-GB" dirty="0"/>
              <a:t>Referral to </a:t>
            </a:r>
            <a:r>
              <a:rPr lang="en-GB" sz="3300" b="1" dirty="0"/>
              <a:t>external agencies </a:t>
            </a:r>
            <a:r>
              <a:rPr lang="en-GB" dirty="0"/>
              <a:t>to access specialist </a:t>
            </a:r>
            <a:r>
              <a:rPr lang="en-GB" dirty="0" smtClean="0"/>
              <a:t>advice.</a:t>
            </a:r>
          </a:p>
          <a:p>
            <a:pPr lvl="0"/>
            <a:r>
              <a:rPr lang="en-GB" sz="3300" b="1" dirty="0" smtClean="0"/>
              <a:t>Medical support</a:t>
            </a:r>
          </a:p>
          <a:p>
            <a:pPr lvl="0"/>
            <a:r>
              <a:rPr lang="en-GB" sz="3300" b="1" dirty="0" smtClean="0"/>
              <a:t>Speech </a:t>
            </a:r>
            <a:r>
              <a:rPr lang="en-GB" sz="3300" b="1" dirty="0"/>
              <a:t>and language support </a:t>
            </a:r>
            <a:endParaRPr lang="en-GB" sz="3300" b="1" dirty="0" smtClean="0"/>
          </a:p>
          <a:p>
            <a:pPr lvl="0"/>
            <a:r>
              <a:rPr lang="en-GB" dirty="0" smtClean="0"/>
              <a:t>Access </a:t>
            </a:r>
            <a:r>
              <a:rPr lang="en-GB" dirty="0"/>
              <a:t>to the </a:t>
            </a:r>
            <a:r>
              <a:rPr lang="en-GB" sz="3300" b="1" dirty="0"/>
              <a:t>Sensory Room, Sunflower Room </a:t>
            </a:r>
            <a:r>
              <a:rPr lang="en-GB" dirty="0"/>
              <a:t>(used for Nurture) and </a:t>
            </a:r>
            <a:r>
              <a:rPr lang="en-GB" sz="3300" b="1" dirty="0"/>
              <a:t>Forest School</a:t>
            </a:r>
          </a:p>
          <a:p>
            <a:pPr lvl="0"/>
            <a:r>
              <a:rPr lang="en-GB" dirty="0"/>
              <a:t>An </a:t>
            </a:r>
            <a:r>
              <a:rPr lang="en-GB" sz="3300" b="1" dirty="0"/>
              <a:t>individual Learning Plan and Pupil Passport </a:t>
            </a:r>
            <a:r>
              <a:rPr lang="en-GB" dirty="0"/>
              <a:t>with personalised targets which is reviewed termly with parent and child voice included.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6954" y="563335"/>
            <a:ext cx="2484119" cy="186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6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365125"/>
            <a:ext cx="10988040" cy="1325563"/>
          </a:xfrm>
        </p:spPr>
        <p:txBody>
          <a:bodyPr>
            <a:normAutofit fontScale="90000"/>
          </a:bodyPr>
          <a:lstStyle/>
          <a:p>
            <a:r>
              <a:rPr lang="en-US" sz="4900" b="1" u="sng" spc="-5" dirty="0" smtClean="0"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  <a:t>Partnership</a:t>
            </a:r>
            <a:r>
              <a:rPr lang="en-US" sz="4900" b="1" u="sng" spc="-20" dirty="0" smtClean="0"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  <a:t> </a:t>
            </a:r>
            <a:r>
              <a:rPr lang="en-US" sz="4900" b="1" u="sng" spc="-5" dirty="0" smtClean="0"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  <a:t>with</a:t>
            </a:r>
            <a:r>
              <a:rPr lang="en-US" sz="4900" b="1" u="sng" dirty="0" smtClean="0"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  <a:t> Parents</a:t>
            </a:r>
            <a:r>
              <a:rPr lang="en-GB" sz="5400" u="sng" dirty="0" smtClean="0">
                <a:effectLst/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  <a:t/>
            </a:r>
            <a:br>
              <a:rPr lang="en-GB" sz="5400" u="sng" dirty="0" smtClean="0">
                <a:effectLst/>
                <a:latin typeface="+mn-lt"/>
                <a:ea typeface="Maiandra GD" panose="020E0502030308020204" pitchFamily="34" charset="0"/>
                <a:cs typeface="Times New Roman" panose="02020603050405020304" pitchFamily="18" charset="0"/>
              </a:rPr>
            </a:br>
            <a:endParaRPr lang="en-GB" u="sng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37827" y="267620"/>
            <a:ext cx="4380002" cy="23188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663889"/>
            <a:ext cx="11216641" cy="3649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St 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Cross Catholic Primary School believes that a </a:t>
            </a:r>
            <a:r>
              <a:rPr lang="en-GB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close working relationship with parents is vital 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in order to ensure: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en-GB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early and accurate identification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 and assessment of SEN leading to appropriate intervention and provision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b) continuing social and academic </a:t>
            </a:r>
            <a:r>
              <a:rPr lang="en-GB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progress 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of children with SEN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en-GB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personal and academic targets 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are set and met effectively</a:t>
            </a:r>
          </a:p>
        </p:txBody>
      </p:sp>
    </p:spTree>
    <p:extLst>
      <p:ext uri="{BB962C8B-B14F-4D97-AF65-F5344CB8AC3E}">
        <p14:creationId xmlns:p14="http://schemas.microsoft.com/office/powerpoint/2010/main" val="2988448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254</Words>
  <Application>Microsoft Office PowerPoint</Application>
  <PresentationFormat>Widescreen</PresentationFormat>
  <Paragraphs>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Maiandra GD</vt:lpstr>
      <vt:lpstr>Times New Roman</vt:lpstr>
      <vt:lpstr>Office Theme</vt:lpstr>
      <vt:lpstr>SEND at St Cross</vt:lpstr>
      <vt:lpstr>PowerPoint Presentation</vt:lpstr>
      <vt:lpstr>Partnership with Parents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James</dc:creator>
  <cp:lastModifiedBy>Emma James</cp:lastModifiedBy>
  <cp:revision>3</cp:revision>
  <dcterms:created xsi:type="dcterms:W3CDTF">2022-09-04T12:48:05Z</dcterms:created>
  <dcterms:modified xsi:type="dcterms:W3CDTF">2022-11-14T14:18:54Z</dcterms:modified>
</cp:coreProperties>
</file>