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254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1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296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169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411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665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47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5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3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061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62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A687-B87E-493F-A0AC-1791A7BD9AD0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21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12" Type="http://schemas.openxmlformats.org/officeDocument/2006/relationships/image" Target="../media/image15.jpe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11" Type="http://schemas.openxmlformats.org/officeDocument/2006/relationships/image" Target="../media/image14.jpeg"/><Relationship Id="rId5" Type="http://schemas.openxmlformats.org/officeDocument/2006/relationships/image" Target="../media/image1.png"/><Relationship Id="rId10" Type="http://schemas.openxmlformats.org/officeDocument/2006/relationships/image" Target="../media/image13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media5.m4a"/><Relationship Id="rId7" Type="http://schemas.openxmlformats.org/officeDocument/2006/relationships/image" Target="../media/image17.jpe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audio" Target="../media/media6.m4a"/><Relationship Id="rId7" Type="http://schemas.openxmlformats.org/officeDocument/2006/relationships/image" Target="../media/image21.jpe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2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3.jpeg"/><Relationship Id="rId5" Type="http://schemas.openxmlformats.org/officeDocument/2006/relationships/image" Target="../media/image1.png"/><Relationship Id="rId10" Type="http://schemas.openxmlformats.org/officeDocument/2006/relationships/image" Target="../media/image26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756" y="6086168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756" y="250723"/>
            <a:ext cx="1619250" cy="16287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50723"/>
            <a:ext cx="9144000" cy="1809126"/>
          </a:xfrm>
        </p:spPr>
        <p:txBody>
          <a:bodyPr>
            <a:normAutofit fontScale="90000"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Our vision at St Cross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48233"/>
            <a:ext cx="9144000" cy="9144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Presented to you by our School Council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22" y="3113671"/>
            <a:ext cx="6096348" cy="358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1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5"/>
    </mc:Choice>
    <mc:Fallback>
      <p:transition spd="slow" advTm="607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03" objId="6"/>
        <p14:stopEvt time="4671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3400" y="5996386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94323"/>
            <a:ext cx="10515600" cy="66367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 Jesus better through learning, worship and daily school </a:t>
            </a:r>
            <a:r>
              <a:rPr lang="en-GB" dirty="0" smtClean="0">
                <a:latin typeface="Comic Sans MS" panose="030F0702030302020204" pitchFamily="66" charset="0"/>
              </a:rPr>
              <a:t>life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387" y="296916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87" y="2129786"/>
            <a:ext cx="4233596" cy="2639961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309" y="296916"/>
            <a:ext cx="2919375" cy="1946250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684" y="2288156"/>
            <a:ext cx="4438459" cy="31938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72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01"/>
    </mc:Choice>
    <mc:Fallback>
      <p:transition spd="slow" advTm="1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8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746" objId="3"/>
        <p14:stopEvt time="16690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7516" y="6181672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48632"/>
            <a:ext cx="10515600" cy="120936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Grow kind and caring young people who respect others regardless of their cultural backgrounds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5" y="2782520"/>
            <a:ext cx="3523903" cy="2349268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962" y="463797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008" y="1492958"/>
            <a:ext cx="6170118" cy="32560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488" y="117988"/>
            <a:ext cx="3369811" cy="25219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288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29"/>
    </mc:Choice>
    <mc:Fallback>
      <p:transition spd="slow" advTm="17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4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428" objId="8"/>
        <p14:stopEvt time="16943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4874" y="5933768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10865"/>
            <a:ext cx="10515600" cy="85540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Provide a rigorous, inclusive education where creativity, achievement and personality blossom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50" y="269314"/>
            <a:ext cx="4662101" cy="3108067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874" y="400312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" y="2531798"/>
            <a:ext cx="2942954" cy="1961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5640" y="3655333"/>
            <a:ext cx="2003055" cy="13385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874" y="2766906"/>
            <a:ext cx="3628103" cy="24187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643" y="3457321"/>
            <a:ext cx="2502108" cy="16680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051" y="195966"/>
            <a:ext cx="3503748" cy="23358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26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35"/>
    </mc:Choice>
    <mc:Fallback>
      <p:transition spd="slow" advTm="29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79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144" objId="3"/>
        <p14:stopEvt time="29535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442156"/>
            <a:ext cx="10515600" cy="104561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Encourage independence, motivation and perseverance as life – long skills allowing children to reach their full potential in a challenging world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7" y="2059849"/>
            <a:ext cx="3179507" cy="2119671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759" y="265918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204" y="132367"/>
            <a:ext cx="3339281" cy="22261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565" y="636629"/>
            <a:ext cx="4269659" cy="28464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251" y="2453143"/>
            <a:ext cx="3089774" cy="205984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8600" y="596496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719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33"/>
    </mc:Choice>
    <mc:Fallback>
      <p:transition spd="slow" advTm="21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85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604" objId="3"/>
        <p14:stopEvt time="21157" objId="3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16220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Encourage children to accept responsibility for their behaviour, show initiative, and contribute positively to society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" y="2303517"/>
            <a:ext cx="2714946" cy="200241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62" y="317078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700" y="431074"/>
            <a:ext cx="4937222" cy="34862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507" y="215537"/>
            <a:ext cx="3903852" cy="260256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3400" y="604043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972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34"/>
    </mc:Choice>
    <mc:Fallback>
      <p:transition spd="slow" advTm="15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4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883" objId="3"/>
        <p14:stopEvt time="15332" objId="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945" y="5933379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79574"/>
            <a:ext cx="10515600" cy="54569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Be an inclusive family, inspired by gospel values through service to others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093" y="189977"/>
            <a:ext cx="6991553" cy="2672902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945" y="307976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1" y="2059849"/>
            <a:ext cx="3199539" cy="21330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78" y="3103780"/>
            <a:ext cx="3450110" cy="21781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536" y="3126362"/>
            <a:ext cx="3309264" cy="22061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092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12"/>
    </mc:Choice>
    <mc:Fallback>
      <p:transition spd="slow" advTm="23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99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441" objId="3"/>
        <p14:stopEvt time="23312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2|1.7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1|1.2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1.1|1.1|1.6|1.5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1|2.9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5|1.5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8|2|1.9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108</Words>
  <Application>Microsoft Office PowerPoint</Application>
  <PresentationFormat>Widescreen</PresentationFormat>
  <Paragraphs>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Our vision at St Cross</vt:lpstr>
      <vt:lpstr>Know Jesus better through learning, worship and daily school life </vt:lpstr>
      <vt:lpstr>Grow kind and caring young people who respect others regardless of their cultural backgrounds </vt:lpstr>
      <vt:lpstr>Provide a rigorous, inclusive education where creativity, achievement and personality blossom </vt:lpstr>
      <vt:lpstr>Encourage independence, motivation and perseverance as life – long skills allowing children to reach their full potential in a challenging world </vt:lpstr>
      <vt:lpstr>Encourage children to accept responsibility for their behaviour, show initiative, and contribute positively to society </vt:lpstr>
      <vt:lpstr>Be an inclusive family, inspired by gospel values through service to others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vision at St Cross</dc:title>
  <dc:creator>Emma James</dc:creator>
  <cp:lastModifiedBy>Emma James</cp:lastModifiedBy>
  <cp:revision>12</cp:revision>
  <dcterms:created xsi:type="dcterms:W3CDTF">2022-02-09T14:51:02Z</dcterms:created>
  <dcterms:modified xsi:type="dcterms:W3CDTF">2022-05-04T12:40:39Z</dcterms:modified>
</cp:coreProperties>
</file>