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  <a:srgbClr val="FF66CC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D2FF-9BD6-4B62-8456-CEE45969163F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5E403-AF05-40D8-AE9C-646812E5B5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24048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D2FF-9BD6-4B62-8456-CEE45969163F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5E403-AF05-40D8-AE9C-646812E5B5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393401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D2FF-9BD6-4B62-8456-CEE45969163F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5E403-AF05-40D8-AE9C-646812E5B5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866670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D2FF-9BD6-4B62-8456-CEE45969163F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5E403-AF05-40D8-AE9C-646812E5B5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374297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D2FF-9BD6-4B62-8456-CEE45969163F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5E403-AF05-40D8-AE9C-646812E5B5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143422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D2FF-9BD6-4B62-8456-CEE45969163F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5E403-AF05-40D8-AE9C-646812E5B5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332043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D2FF-9BD6-4B62-8456-CEE45969163F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5E403-AF05-40D8-AE9C-646812E5B5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901833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D2FF-9BD6-4B62-8456-CEE45969163F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5E403-AF05-40D8-AE9C-646812E5B5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054921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D2FF-9BD6-4B62-8456-CEE45969163F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5E403-AF05-40D8-AE9C-646812E5B5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824959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D2FF-9BD6-4B62-8456-CEE45969163F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5E403-AF05-40D8-AE9C-646812E5B5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3297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D2FF-9BD6-4B62-8456-CEE45969163F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5E403-AF05-40D8-AE9C-646812E5B5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347322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3D2FF-9BD6-4B62-8456-CEE45969163F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15E403-AF05-40D8-AE9C-646812E5B5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076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8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Lucida Handwriting" panose="03010101010101010101" pitchFamily="66" charset="0"/>
              </a:rPr>
              <a:t>International peace day</a:t>
            </a:r>
            <a:endParaRPr lang="en-GB" sz="8000" dirty="0">
              <a:solidFill>
                <a:schemeClr val="accent1">
                  <a:lumMod val="60000"/>
                  <a:lumOff val="40000"/>
                </a:schemeClr>
              </a:solidFill>
              <a:latin typeface="Lucida Handwriting" panose="03010101010101010101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W</a:t>
            </a:r>
            <a:r>
              <a:rPr lang="en-GB" sz="4000" dirty="0" smtClean="0"/>
              <a:t>elcome to our assembly</a:t>
            </a:r>
          </a:p>
          <a:p>
            <a:r>
              <a:rPr lang="en-GB" sz="4000" dirty="0" smtClean="0"/>
              <a:t>By </a:t>
            </a:r>
            <a:r>
              <a:rPr lang="en-GB" sz="4000" dirty="0"/>
              <a:t>A</a:t>
            </a:r>
            <a:r>
              <a:rPr lang="en-GB" sz="4000" dirty="0" smtClean="0"/>
              <a:t>eda and Katie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2390591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490"/>
            <a:ext cx="10515600" cy="1325563"/>
          </a:xfrm>
        </p:spPr>
        <p:txBody>
          <a:bodyPr/>
          <a:lstStyle/>
          <a:p>
            <a:r>
              <a:rPr lang="en-GB" dirty="0" smtClean="0"/>
              <a:t>Now </a:t>
            </a:r>
            <a:r>
              <a:rPr lang="en-GB" dirty="0"/>
              <a:t>A</a:t>
            </a:r>
            <a:r>
              <a:rPr lang="en-GB" dirty="0" smtClean="0"/>
              <a:t>eda will light the candle.</a:t>
            </a:r>
            <a:endParaRPr lang="en-GB" dirty="0"/>
          </a:p>
        </p:txBody>
      </p:sp>
      <p:pic>
        <p:nvPicPr>
          <p:cNvPr id="6" name="Content Placeholder 5" descr="Candles PNG Transparent Images | PNG All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967" y="984798"/>
            <a:ext cx="5538066" cy="4351338"/>
          </a:xfrm>
        </p:spPr>
      </p:pic>
      <p:sp>
        <p:nvSpPr>
          <p:cNvPr id="7" name="TextBox 6"/>
          <p:cNvSpPr txBox="1"/>
          <p:nvPr/>
        </p:nvSpPr>
        <p:spPr>
          <a:xfrm>
            <a:off x="1996966" y="5336136"/>
            <a:ext cx="88917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Why do we light the candle?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29367972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759" y="241738"/>
            <a:ext cx="1180311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International peace day was made in 1981 , to commemorate and strengthen the ideas of peace of both within and among all nations and people.</a:t>
            </a:r>
          </a:p>
          <a:p>
            <a:endParaRPr lang="en-GB" sz="4000" dirty="0"/>
          </a:p>
          <a:p>
            <a:endParaRPr lang="en-GB" sz="4000" dirty="0" smtClean="0"/>
          </a:p>
          <a:p>
            <a:endParaRPr lang="en-GB" sz="4000" dirty="0" smtClean="0"/>
          </a:p>
          <a:p>
            <a:endParaRPr lang="en-GB" sz="4000" dirty="0"/>
          </a:p>
          <a:p>
            <a:r>
              <a:rPr lang="en-GB" sz="4000" dirty="0" smtClean="0"/>
              <a:t>A dove is the sign for </a:t>
            </a:r>
            <a:r>
              <a:rPr lang="en-GB" sz="4000" dirty="0" smtClean="0"/>
              <a:t>peace!</a:t>
            </a:r>
            <a:endParaRPr lang="en-GB" sz="4000" dirty="0" smtClean="0"/>
          </a:p>
        </p:txBody>
      </p:sp>
      <p:pic>
        <p:nvPicPr>
          <p:cNvPr id="3" name="Picture 2" descr="Silhouette Kids Holding Hands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9" y="2277064"/>
            <a:ext cx="2322786" cy="2322786"/>
          </a:xfrm>
          <a:prstGeom prst="rect">
            <a:avLst/>
          </a:prstGeom>
        </p:spPr>
      </p:pic>
      <p:pic>
        <p:nvPicPr>
          <p:cNvPr id="4" name="Picture 3" descr="White Dove Peace · Free photo on Pixaba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688" y="3644079"/>
            <a:ext cx="3411030" cy="2451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3659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Celebration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It is celebrated annually on 21</a:t>
            </a:r>
            <a:r>
              <a:rPr lang="en-GB" baseline="30000" dirty="0" smtClean="0"/>
              <a:t>st</a:t>
            </a:r>
            <a:r>
              <a:rPr lang="en-GB" dirty="0" smtClean="0"/>
              <a:t> September.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1079760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166" y="365125"/>
            <a:ext cx="11185634" cy="5751896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Lucida Handwriting" panose="03010101010101010101" pitchFamily="66" charset="0"/>
              </a:rPr>
              <a:t/>
            </a:r>
            <a:br>
              <a:rPr lang="en-GB" dirty="0" smtClean="0">
                <a:latin typeface="Lucida Handwriting" panose="03010101010101010101" pitchFamily="66" charset="0"/>
              </a:rPr>
            </a:br>
            <a:endParaRPr lang="en-GB" dirty="0">
              <a:latin typeface="Lucida Handwriting" panose="030101010101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89186"/>
            <a:ext cx="12055366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Lucida Handwriting" panose="03010101010101010101" pitchFamily="66" charset="0"/>
              </a:rPr>
              <a:t>Questions:</a:t>
            </a:r>
          </a:p>
          <a:p>
            <a:endParaRPr lang="en-GB" sz="4400" dirty="0">
              <a:latin typeface="Lucida Handwriting" panose="03010101010101010101" pitchFamily="66" charset="0"/>
            </a:endParaRPr>
          </a:p>
          <a:p>
            <a:r>
              <a:rPr lang="en-GB" sz="4400" dirty="0" smtClean="0">
                <a:latin typeface="Lucida Handwriting" panose="03010101010101010101" pitchFamily="66" charset="0"/>
              </a:rPr>
              <a:t>. </a:t>
            </a:r>
            <a:r>
              <a:rPr lang="en-GB" sz="4400" dirty="0" smtClean="0"/>
              <a:t>How can we make peace in the school?</a:t>
            </a:r>
          </a:p>
          <a:p>
            <a:endParaRPr lang="en-GB" sz="4400" dirty="0"/>
          </a:p>
          <a:p>
            <a:r>
              <a:rPr lang="en-GB" sz="4400" dirty="0" smtClean="0"/>
              <a:t>. </a:t>
            </a:r>
            <a:r>
              <a:rPr lang="en-GB" sz="4400" dirty="0"/>
              <a:t>W</a:t>
            </a:r>
            <a:r>
              <a:rPr lang="en-GB" sz="4400" dirty="0" smtClean="0"/>
              <a:t>hat does peace mean to you?</a:t>
            </a:r>
          </a:p>
          <a:p>
            <a:endParaRPr lang="en-GB" sz="4400" dirty="0" smtClean="0"/>
          </a:p>
          <a:p>
            <a:r>
              <a:rPr lang="en-GB" sz="4400" dirty="0" smtClean="0"/>
              <a:t>. When was international peace day made?</a:t>
            </a:r>
            <a:endParaRPr lang="en-GB" sz="4400" dirty="0"/>
          </a:p>
          <a:p>
            <a:r>
              <a:rPr lang="en-GB" sz="4400" dirty="0" smtClean="0"/>
              <a:t>                                   </a:t>
            </a:r>
            <a:r>
              <a:rPr lang="en-GB" sz="8000" dirty="0" smtClean="0">
                <a:solidFill>
                  <a:schemeClr val="accent1">
                    <a:lumMod val="75000"/>
                  </a:schemeClr>
                </a:solidFill>
                <a:latin typeface="Bodoni MT" panose="02070603080606020203" pitchFamily="18" charset="0"/>
              </a:rPr>
              <a:t>PEACE!</a:t>
            </a:r>
          </a:p>
        </p:txBody>
      </p:sp>
    </p:spTree>
    <p:extLst>
      <p:ext uri="{BB962C8B-B14F-4D97-AF65-F5344CB8AC3E}">
        <p14:creationId xmlns:p14="http://schemas.microsoft.com/office/powerpoint/2010/main" val="42347216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117" y="354615"/>
            <a:ext cx="10515600" cy="1325563"/>
          </a:xfrm>
        </p:spPr>
        <p:txBody>
          <a:bodyPr>
            <a:noAutofit/>
          </a:bodyPr>
          <a:lstStyle/>
          <a:p>
            <a:r>
              <a:rPr lang="en-GB" sz="6000" dirty="0" smtClean="0">
                <a:latin typeface="Lucida Handwriting" panose="03010101010101010101" pitchFamily="66" charset="0"/>
              </a:rPr>
              <a:t>We invite you to put your hands together.</a:t>
            </a:r>
            <a:endParaRPr lang="en-GB" sz="6000" dirty="0">
              <a:latin typeface="Lucida Handwriting" panose="030101010101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4910" y="2406869"/>
            <a:ext cx="1103586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Dear God, </a:t>
            </a:r>
          </a:p>
          <a:p>
            <a:r>
              <a:rPr lang="en-GB" sz="3600" dirty="0" smtClean="0"/>
              <a:t>Please help us to make the right choices so that peace will be around us.</a:t>
            </a:r>
          </a:p>
          <a:p>
            <a:r>
              <a:rPr lang="en-GB" sz="3600" dirty="0" smtClean="0"/>
              <a:t>Help those in war , and bring peace to all  countries .</a:t>
            </a:r>
          </a:p>
          <a:p>
            <a:r>
              <a:rPr lang="en-GB" sz="3600" dirty="0" smtClean="0"/>
              <a:t>Guide us to do good actions to make a peaceful world.</a:t>
            </a:r>
          </a:p>
          <a:p>
            <a:r>
              <a:rPr lang="en-GB" sz="3600" dirty="0" smtClean="0"/>
              <a:t>Amen.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78273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Lucida Handwriting" panose="03010101010101010101" pitchFamily="66" charset="0"/>
              </a:rPr>
              <a:t>Thank you for listening !</a:t>
            </a:r>
            <a:endParaRPr lang="en-GB" dirty="0">
              <a:latin typeface="Lucida Handwriting" panose="03010101010101010101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White Dove Peace · Free photo on Pixaba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896" y="3602038"/>
            <a:ext cx="3090041" cy="2221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2106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159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Bodoni MT</vt:lpstr>
      <vt:lpstr>Calibri</vt:lpstr>
      <vt:lpstr>Calibri Light</vt:lpstr>
      <vt:lpstr>Lucida Handwriting</vt:lpstr>
      <vt:lpstr>Office Theme</vt:lpstr>
      <vt:lpstr>International peace day</vt:lpstr>
      <vt:lpstr>Now Aeda will light the candle.</vt:lpstr>
      <vt:lpstr>PowerPoint Presentation</vt:lpstr>
      <vt:lpstr>Celebration </vt:lpstr>
      <vt:lpstr> </vt:lpstr>
      <vt:lpstr>We invite you to put your hands together.</vt:lpstr>
      <vt:lpstr>Thank you for listening 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peace day</dc:title>
  <dc:creator>Aeda Heekin</dc:creator>
  <cp:lastModifiedBy>Graziella Norton</cp:lastModifiedBy>
  <cp:revision>8</cp:revision>
  <dcterms:created xsi:type="dcterms:W3CDTF">2024-09-23T11:30:04Z</dcterms:created>
  <dcterms:modified xsi:type="dcterms:W3CDTF">2025-01-20T11:54:05Z</dcterms:modified>
</cp:coreProperties>
</file>